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40.xml" ContentType="application/vnd.openxmlformats-officedocument.presentationml.slide+xml"/>
  <Override PartName="/ppt/slides/slide110.xml" ContentType="application/vnd.openxmlformats-officedocument.presentationml.slide+xml"/>
  <Override PartName="/ppt/slides/slide150.xml" ContentType="application/vnd.openxmlformats-officedocument.presentationml.slide+xml"/>
  <Override PartName="/ppt/slides/slide160.xml" ContentType="application/vnd.openxmlformats-officedocument.presentationml.slide+xml"/>
  <Override PartName="/ppt/slideLayouts/slideLayout13.xml" ContentType="application/vnd.openxmlformats-officedocument.presentationml.slideLayout+xml"/>
  <Override PartName="/ppt/notesSlides/notesSlide70.xml" ContentType="application/vnd.openxmlformats-officedocument.presentationml.notesSlide+xml"/>
  <Override PartName="/ppt/notesSlides/notesSlide110.xml" ContentType="application/vnd.openxmlformats-officedocument.presentationml.notesSlide+xml"/>
  <Override PartName="/ppt/slideLayouts/slideLayout20.xml" ContentType="application/vnd.openxmlformats-officedocument.presentationml.slideLayout+xml"/>
  <Override PartName="/ppt/slideMasters/slideMaster2.xml" ContentType="application/vnd.openxmlformats-officedocument.presentationml.slideMaster+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120.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4" r:id="rId2"/>
    <p:sldId id="268" r:id="rId3"/>
    <p:sldId id="269" r:id="rId4"/>
    <p:sldId id="270" r:id="rId5"/>
    <p:sldId id="271" r:id="rId6"/>
    <p:sldId id="274" r:id="rId7"/>
    <p:sldId id="275" r:id="rId8"/>
    <p:sldId id="276" r:id="rId9"/>
    <p:sldId id="277" r:id="rId10"/>
    <p:sldId id="278" r:id="rId11"/>
    <p:sldId id="263" r:id="rId12"/>
    <p:sldId id="279" r:id="rId13"/>
    <p:sldId id="265" r:id="rId14"/>
    <p:sldId id="280" r:id="rId15"/>
    <p:sldId id="281" r:id="rId16"/>
    <p:sldId id="282" r:id="rId17"/>
    <p:sldId id="283" r:id="rId18"/>
    <p:sldId id="284" r:id="rId19"/>
    <p:sldId id="285" r:id="rId20"/>
    <p:sldId id="286" r:id="rId21"/>
    <p:sldId id="287" r:id="rId22"/>
    <p:sldId id="288" r:id="rId23"/>
    <p:sldId id="289" r:id="rId24"/>
    <p:sldId id="256" r:id="rId25"/>
    <p:sldId id="257" r:id="rId26"/>
    <p:sldId id="262" r:id="rId27"/>
    <p:sldId id="272" r:id="rId28"/>
    <p:sldId id="273" r:id="rId29"/>
    <p:sldId id="290"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D929790-9588-43FF-9EC7-543DD21B5C4F}">
          <p14:sldIdLst>
            <p14:sldId id="264"/>
            <p14:sldId id="268"/>
            <p14:sldId id="269"/>
            <p14:sldId id="270"/>
            <p14:sldId id="271"/>
            <p14:sldId id="274"/>
            <p14:sldId id="275"/>
            <p14:sldId id="276"/>
            <p14:sldId id="277"/>
            <p14:sldId id="278"/>
          </p14:sldIdLst>
        </p14:section>
        <p14:section name="main page" id="{2F72D839-2501-4145-9F48-9A7B070FBB18}">
          <p14:sldIdLst>
            <p14:sldId id="263"/>
            <p14:sldId id="279"/>
            <p14:sldId id="265"/>
            <p14:sldId id="280"/>
            <p14:sldId id="281"/>
            <p14:sldId id="282"/>
            <p14:sldId id="283"/>
            <p14:sldId id="284"/>
            <p14:sldId id="285"/>
            <p14:sldId id="286"/>
            <p14:sldId id="287"/>
            <p14:sldId id="288"/>
            <p14:sldId id="289"/>
          </p14:sldIdLst>
        </p14:section>
        <p14:section name="digital skill" id="{77346A64-7C01-4EB8-AD11-458AD57EEC81}">
          <p14:sldIdLst>
            <p14:sldId id="256"/>
            <p14:sldId id="257"/>
            <p14:sldId id="262"/>
            <p14:sldId id="272"/>
            <p14:sldId id="273"/>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8"/>
    <a:srgbClr val="91CF50"/>
    <a:srgbClr val="FFC000"/>
    <a:srgbClr val="DAB2B8"/>
    <a:srgbClr val="F0EEF0"/>
    <a:srgbClr val="5D7373"/>
    <a:srgbClr val="FF5969"/>
    <a:srgbClr val="82B052"/>
    <a:srgbClr val="407AAE"/>
    <a:srgbClr val="FEC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3" autoAdjust="0"/>
    <p:restoredTop sz="94660"/>
  </p:normalViewPr>
  <p:slideViewPr>
    <p:cSldViewPr snapToGrid="0">
      <p:cViewPr>
        <p:scale>
          <a:sx n="50" d="100"/>
          <a:sy n="50" d="100"/>
        </p:scale>
        <p:origin x="100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t="-4000" b="-4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28610" custLinFactNeighborY="-63935"/>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5928" custScaleY="45321" custLinFactX="100000" custLinFactNeighborX="108263" custLinFactNeighborY="-1762"/>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l="-10000" r="-10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1677" custLinFactNeighborY="-82497"/>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0072" custScaleY="50680" custLinFactNeighborX="-34518" custLinFactNeighborY="-10083"/>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590737" y="1716862"/>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684504" y="1810629"/>
        <a:ext cx="6575252" cy="1733291"/>
      </dsp:txXfrm>
    </dsp:sp>
    <dsp:sp modelId="{65F1F72A-C854-48F4-95C9-5EC3A85B4E99}">
      <dsp:nvSpPr>
        <dsp:cNvPr id="0" name=""/>
        <dsp:cNvSpPr/>
      </dsp:nvSpPr>
      <dsp:spPr>
        <a:xfrm>
          <a:off x="8102380" y="1879295"/>
          <a:ext cx="2281798" cy="1568816"/>
        </a:xfrm>
        <a:prstGeom prst="roundRect">
          <a:avLst/>
        </a:prstGeom>
        <a:blipFill>
          <a:blip xmlns:r="http://schemas.openxmlformats.org/officeDocument/2006/relationships" r:embed="rId1"/>
          <a:srcRect/>
          <a:stretch>
            <a:fillRect t="-4000" b="-4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2801048" y="1391614"/>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2894815" y="1485381"/>
        <a:ext cx="6575252" cy="1733291"/>
      </dsp:txXfrm>
    </dsp:sp>
    <dsp:sp modelId="{65F1F72A-C854-48F4-95C9-5EC3A85B4E99}">
      <dsp:nvSpPr>
        <dsp:cNvPr id="0" name=""/>
        <dsp:cNvSpPr/>
      </dsp:nvSpPr>
      <dsp:spPr>
        <a:xfrm>
          <a:off x="0" y="1544882"/>
          <a:ext cx="2079120" cy="1754321"/>
        </a:xfrm>
        <a:prstGeom prst="roundRect">
          <a:avLst/>
        </a:prstGeom>
        <a:blipFill>
          <a:blip xmlns:r="http://schemas.openxmlformats.org/officeDocument/2006/relationships" r:embed="rId1"/>
          <a:srcRect/>
          <a:stretch>
            <a:fillRect l="-10000" r="-10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7B55-AA6F-4036-AFD1-4E560D5E1A6E}" type="datetimeFigureOut">
              <a:rPr lang="fo-FO" smtClean="0"/>
              <a:t>29.03.2025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CB503-29B8-4B01-902F-C8C6E5D54AB0}" type="slidenum">
              <a:rPr lang="fo-FO" smtClean="0"/>
              <a:t>‹#›</a:t>
            </a:fld>
            <a:endParaRPr lang="fo-FO"/>
          </a:p>
        </p:txBody>
      </p:sp>
    </p:spTree>
    <p:extLst>
      <p:ext uri="{BB962C8B-B14F-4D97-AF65-F5344CB8AC3E}">
        <p14:creationId xmlns:p14="http://schemas.microsoft.com/office/powerpoint/2010/main" val="304091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29.03.2025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12</a:t>
            </a:fld>
            <a:endParaRPr lang="fo-FO"/>
          </a:p>
        </p:txBody>
      </p:sp>
    </p:spTree>
    <p:extLst>
      <p:ext uri="{BB962C8B-B14F-4D97-AF65-F5344CB8AC3E}">
        <p14:creationId xmlns:p14="http://schemas.microsoft.com/office/powerpoint/2010/main" val="339160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24</a:t>
            </a:fld>
            <a:endParaRPr lang="fo-FO"/>
          </a:p>
        </p:txBody>
      </p:sp>
    </p:spTree>
    <p:extLst>
      <p:ext uri="{BB962C8B-B14F-4D97-AF65-F5344CB8AC3E}">
        <p14:creationId xmlns:p14="http://schemas.microsoft.com/office/powerpoint/2010/main" val="22665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13</a:t>
            </a:fld>
            <a:endParaRPr lang="fo-FO"/>
          </a:p>
        </p:txBody>
      </p:sp>
    </p:spTree>
    <p:extLst>
      <p:ext uri="{BB962C8B-B14F-4D97-AF65-F5344CB8AC3E}">
        <p14:creationId xmlns:p14="http://schemas.microsoft.com/office/powerpoint/2010/main" val="2929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70394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Henry Ford </a:t>
            </a:r>
            <a:r>
              <a:rPr lang="en-GB" dirty="0" err="1"/>
              <a:t>Dit</a:t>
            </a:r>
            <a:r>
              <a:rPr lang="en-GB" dirty="0"/>
              <a:t> le  motivation et le travail </a:t>
            </a:r>
            <a:r>
              <a:rPr lang="en-GB" dirty="0" err="1"/>
              <a:t>charné</a:t>
            </a:r>
            <a:r>
              <a:rPr lang="en-GB" dirty="0"/>
              <a:t> </a:t>
            </a:r>
            <a:r>
              <a:rPr lang="en-GB" dirty="0" err="1"/>
              <a:t>sont</a:t>
            </a:r>
            <a:r>
              <a:rPr lang="en-GB" dirty="0"/>
              <a:t> Les </a:t>
            </a:r>
            <a:r>
              <a:rPr lang="en-GB" dirty="0" err="1"/>
              <a:t>clés</a:t>
            </a:r>
            <a:r>
              <a:rPr lang="en-GB" dirty="0"/>
              <a:t> </a:t>
            </a:r>
            <a:r>
              <a:rPr lang="en-GB" dirty="0" err="1"/>
              <a:t>por</a:t>
            </a:r>
            <a:r>
              <a:rPr lang="en-GB" dirty="0"/>
              <a:t> Transformer </a:t>
            </a:r>
            <a:r>
              <a:rPr lang="en-GB" dirty="0" err="1"/>
              <a:t>L’imposible</a:t>
            </a:r>
            <a:r>
              <a:rPr lang="en-GB" dirty="0"/>
              <a:t> possible .</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17</a:t>
            </a:fld>
            <a:endParaRPr lang="fo-FO"/>
          </a:p>
        </p:txBody>
      </p:sp>
    </p:spTree>
    <p:extLst>
      <p:ext uri="{BB962C8B-B14F-4D97-AF65-F5344CB8AC3E}">
        <p14:creationId xmlns:p14="http://schemas.microsoft.com/office/powerpoint/2010/main" val="258941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 exemple, lorsque vous apprenez un nouveau langage de programmation comme Python, vous devez le pratiquer activement en créant des petits projets, en écrivant du code, ou en développant des jeux simples. C'est la pratique qui est l'essence de l'évolution.</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19</a:t>
            </a:fld>
            <a:endParaRPr lang="fo-FO"/>
          </a:p>
        </p:txBody>
      </p:sp>
    </p:spTree>
    <p:extLst>
      <p:ext uri="{BB962C8B-B14F-4D97-AF65-F5344CB8AC3E}">
        <p14:creationId xmlns:p14="http://schemas.microsoft.com/office/powerpoint/2010/main" val="2619730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20</a:t>
            </a:fld>
            <a:endParaRPr lang="fo-FO"/>
          </a:p>
        </p:txBody>
      </p:sp>
    </p:spTree>
    <p:extLst>
      <p:ext uri="{BB962C8B-B14F-4D97-AF65-F5344CB8AC3E}">
        <p14:creationId xmlns:p14="http://schemas.microsoft.com/office/powerpoint/2010/main" val="28601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21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11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22</a:t>
            </a:fld>
            <a:endParaRPr lang="fo-FO"/>
          </a:p>
        </p:txBody>
      </p:sp>
    </p:spTree>
    <p:extLst>
      <p:ext uri="{BB962C8B-B14F-4D97-AF65-F5344CB8AC3E}">
        <p14:creationId xmlns:p14="http://schemas.microsoft.com/office/powerpoint/2010/main" val="180324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23</a:t>
            </a:fld>
            <a:endParaRPr lang="fo-FO"/>
          </a:p>
        </p:txBody>
      </p:sp>
    </p:spTree>
    <p:extLst>
      <p:ext uri="{BB962C8B-B14F-4D97-AF65-F5344CB8AC3E}">
        <p14:creationId xmlns:p14="http://schemas.microsoft.com/office/powerpoint/2010/main" val="1996847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29.03.2025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29.03.2025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29.03.2025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14951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29.03.2025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29.03.2025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29.03.2025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29.03.2025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29.03.2025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29.03.2025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29.03.2025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29.03.2025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13.xml"/><Relationship Id="rId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29.03.2025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29.03.2025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39.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13"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8.png"/><Relationship Id="rId17" Type="http://schemas.openxmlformats.org/officeDocument/2006/relationships/image" Target="../media/image38.jpg"/><Relationship Id="rId2" Type="http://schemas.openxmlformats.org/officeDocument/2006/relationships/notesSlide" Target="../notesSlides/notesSlide1.xml"/><Relationship Id="rId16" Type="http://schemas.openxmlformats.org/officeDocument/2006/relationships/slide" Target="slide40.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6.png"/><Relationship Id="rId5" Type="http://schemas.openxmlformats.org/officeDocument/2006/relationships/image" Target="../media/image35.png"/><Relationship Id="rId15" Type="http://schemas.openxmlformats.org/officeDocument/2006/relationships/image" Target="../media/image38.jp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png"/><Relationship Id="rId3" Type="http://schemas.openxmlformats.org/officeDocument/2006/relationships/image" Target="../media/image30.png"/><Relationship Id="rId7" Type="http://schemas.microsoft.com/office/2007/relationships/hdphoto" Target="../media/hdphoto1.wdp"/><Relationship Id="rId12" Type="http://schemas.openxmlformats.org/officeDocument/2006/relationships/image" Target="../media/image34.png"/><Relationship Id="rId17" Type="http://schemas.openxmlformats.org/officeDocument/2006/relationships/image" Target="../media/image38.jpg"/><Relationship Id="rId2" Type="http://schemas.openxmlformats.org/officeDocument/2006/relationships/notesSlide" Target="../notesSlides/notesSlide2.xml"/><Relationship Id="rId16" Type="http://schemas.openxmlformats.org/officeDocument/2006/relationships/slide" Target="slide40.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microsoft.com/office/2007/relationships/hdphoto" Target="../media/hdphoto2.wdp"/><Relationship Id="rId15" Type="http://schemas.openxmlformats.org/officeDocument/2006/relationships/image" Target="../media/image38.jpg"/><Relationship Id="rId10" Type="http://schemas.openxmlformats.org/officeDocument/2006/relationships/image" Target="../media/image32.svg"/><Relationship Id="rId4" Type="http://schemas.openxmlformats.org/officeDocument/2006/relationships/image" Target="../media/image35.png"/><Relationship Id="rId9" Type="http://schemas.openxmlformats.org/officeDocument/2006/relationships/image" Target="../media/image31.png"/><Relationship Id="rId1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0.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jpg"/><Relationship Id="rId18" Type="http://schemas.microsoft.com/office/2007/relationships/hdphoto" Target="../media/hdphoto3.wdp"/><Relationship Id="rId3" Type="http://schemas.openxmlformats.org/officeDocument/2006/relationships/image" Target="../media/image30.png"/><Relationship Id="rId21" Type="http://schemas.openxmlformats.org/officeDocument/2006/relationships/image" Target="../media/image43.png"/><Relationship Id="rId7" Type="http://schemas.openxmlformats.org/officeDocument/2006/relationships/image" Target="../media/image31.png"/><Relationship Id="rId12" Type="http://schemas.openxmlformats.org/officeDocument/2006/relationships/image" Target="../media/image39.jp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slide" Target="slide110.xml"/><Relationship Id="rId20"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6.png"/><Relationship Id="rId5" Type="http://schemas.microsoft.com/office/2007/relationships/hdphoto" Target="../media/hdphoto1.wdp"/><Relationship Id="rId15" Type="http://schemas.openxmlformats.org/officeDocument/2006/relationships/image" Target="../media/image49.jp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22"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3" Type="http://schemas.openxmlformats.org/officeDocument/2006/relationships/image" Target="../media/image56.png"/><Relationship Id="rId3" Type="http://schemas.openxmlformats.org/officeDocument/2006/relationships/image" Target="../media/image50.jp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0.png"/><Relationship Id="rId11" Type="http://schemas.openxmlformats.org/officeDocument/2006/relationships/image" Target="../media/image54.png"/><Relationship Id="rId5" Type="http://schemas.openxmlformats.org/officeDocument/2006/relationships/slide" Target="slide150.xml"/><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slide" Target="slide160.xml"/><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image" Target="../media/image16.png"/><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ppt">
            <a:hlinkClick r:id="" action="ppaction://media"/>
            <a:extLst>
              <a:ext uri="{FF2B5EF4-FFF2-40B4-BE49-F238E27FC236}">
                <a16:creationId xmlns:a16="http://schemas.microsoft.com/office/drawing/2014/main" id="{94901E24-D44B-BEA5-82D1-AF91A359D4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9233" y="-58263"/>
            <a:ext cx="9880358" cy="6916264"/>
          </a:xfrm>
          <a:prstGeom prst="rect">
            <a:avLst/>
          </a:prstGeom>
        </p:spPr>
      </p:pic>
      <p:sp>
        <p:nvSpPr>
          <p:cNvPr id="50" name="TextBox 49">
            <a:extLst>
              <a:ext uri="{FF2B5EF4-FFF2-40B4-BE49-F238E27FC236}">
                <a16:creationId xmlns:a16="http://schemas.microsoft.com/office/drawing/2014/main" id="{9EB0FD16-689C-476C-8309-C7173C257513}"/>
              </a:ext>
            </a:extLst>
          </p:cNvPr>
          <p:cNvSpPr txBox="1"/>
          <p:nvPr/>
        </p:nvSpPr>
        <p:spPr>
          <a:xfrm>
            <a:off x="3046428" y="939149"/>
            <a:ext cx="8362305" cy="2308324"/>
          </a:xfrm>
          <a:prstGeom prst="rect">
            <a:avLst/>
          </a:prstGeom>
          <a:noFill/>
        </p:spPr>
        <p:txBody>
          <a:bodyPr wrap="square" rtlCol="0">
            <a:spAutoFit/>
          </a:bodyPr>
          <a:lstStyle/>
          <a:p>
            <a:pPr algn="ctr"/>
            <a:r>
              <a:rPr lang="fr-FR" sz="4800" b="1" kern="1200" noProof="0" dirty="0">
                <a:solidFill>
                  <a:schemeClr val="accent1"/>
                </a:solidFill>
                <a:effectLst/>
                <a:latin typeface="Segoe UI Black" panose="020B0A02040204020203" pitchFamily="34" charset="0"/>
                <a:ea typeface="Segoe UI Black" panose="020B0A02040204020203" pitchFamily="34" charset="0"/>
                <a:cs typeface="Gelasio Semi Bold" panose="020B0604020202020204" charset="0"/>
              </a:rPr>
              <a:t>Le développement personnel comme un levier de leadership</a:t>
            </a:r>
            <a:endParaRPr lang="fr-FR" sz="4800" b="1" noProof="0" dirty="0">
              <a:solidFill>
                <a:schemeClr val="accent1"/>
              </a:solidFill>
              <a:effectLst/>
              <a:latin typeface="Segoe UI Black" panose="020B0A02040204020203" pitchFamily="34" charset="0"/>
              <a:ea typeface="Segoe UI Black" panose="020B0A020402040202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10073487"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57385" y="3235773"/>
              <a:ext cx="2107233"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9569471" y="0"/>
            <a:ext cx="11504375" cy="6858000"/>
            <a:chOff x="213096" y="0"/>
            <a:chExt cx="1150437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98263"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618326"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989709" y="3234562"/>
              <a:ext cx="2360918"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755884"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409230"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7" name="TextBox 56">
            <a:extLst>
              <a:ext uri="{FF2B5EF4-FFF2-40B4-BE49-F238E27FC236}">
                <a16:creationId xmlns:a16="http://schemas.microsoft.com/office/drawing/2014/main" id="{4F202974-31A3-4642-B671-F0DBBB7B4663}"/>
              </a:ext>
            </a:extLst>
          </p:cNvPr>
          <p:cNvSpPr txBox="1"/>
          <p:nvPr/>
        </p:nvSpPr>
        <p:spPr>
          <a:xfrm>
            <a:off x="3588122" y="3899495"/>
            <a:ext cx="7278915" cy="1585049"/>
          </a:xfrm>
          <a:prstGeom prst="rect">
            <a:avLst/>
          </a:prstGeom>
          <a:noFill/>
        </p:spPr>
        <p:txBody>
          <a:bodyPr wrap="square" rtlCol="0">
            <a:spAutoFit/>
          </a:bodyPr>
          <a:lstStyle/>
          <a:p>
            <a:pPr algn="ctr"/>
            <a:r>
              <a:rPr lang="fr-FR" sz="2800" b="1" i="1" kern="1200" noProof="0" dirty="0">
                <a:solidFill>
                  <a:schemeClr val="accent1"/>
                </a:solidFill>
                <a:effectLst/>
                <a:latin typeface="Gelasio" panose="020B0604020202020204" charset="0"/>
                <a:ea typeface="+mn-ea"/>
                <a:cs typeface="Gelasio" panose="020B0604020202020204" charset="0"/>
              </a:rPr>
              <a:t>« Travaillez plus dur sur vous-même que sur votre travail. »</a:t>
            </a:r>
            <a:endParaRPr lang="fr-FR" sz="2800" b="1" i="1" noProof="0" dirty="0">
              <a:solidFill>
                <a:schemeClr val="accent1"/>
              </a:solidFill>
              <a:effectLst/>
            </a:endParaRPr>
          </a:p>
          <a:p>
            <a:pPr algn="ctr"/>
            <a:endParaRPr lang="fr-FR" sz="4100" noProof="0" dirty="0">
              <a:solidFill>
                <a:srgbClr val="52CBBE"/>
              </a:solidFill>
              <a:latin typeface="Tw Cen MT" panose="020B0602020104020603" pitchFamily="34" charset="0"/>
            </a:endParaRPr>
          </a:p>
        </p:txBody>
      </p:sp>
      <p:grpSp>
        <p:nvGrpSpPr>
          <p:cNvPr id="45" name="Group 44">
            <a:extLst>
              <a:ext uri="{FF2B5EF4-FFF2-40B4-BE49-F238E27FC236}">
                <a16:creationId xmlns:a16="http://schemas.microsoft.com/office/drawing/2014/main" id="{76789F00-2688-429D-926C-15F83152FDBE}"/>
              </a:ext>
            </a:extLst>
          </p:cNvPr>
          <p:cNvGrpSpPr/>
          <p:nvPr/>
        </p:nvGrpSpPr>
        <p:grpSpPr>
          <a:xfrm>
            <a:off x="-10165769"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80">
            <a:extLst>
              <a:ext uri="{FF2B5EF4-FFF2-40B4-BE49-F238E27FC236}">
                <a16:creationId xmlns:a16="http://schemas.microsoft.com/office/drawing/2014/main" id="{D30CEB94-4EC1-700A-0F67-69C435107522}"/>
              </a:ext>
            </a:extLst>
          </p:cNvPr>
          <p:cNvPicPr>
            <a:picLocks noChangeAspect="1"/>
          </p:cNvPicPr>
          <p:nvPr/>
        </p:nvPicPr>
        <p:blipFill rotWithShape="1">
          <a:blip r:embed="rId6">
            <a:extLst>
              <a:ext uri="{28A0092B-C50C-407E-A947-70E740481C1C}">
                <a14:useLocalDpi xmlns:a14="http://schemas.microsoft.com/office/drawing/2010/main" val="0"/>
              </a:ext>
            </a:extLst>
          </a:blip>
          <a:srcRect l="8125" r="8125"/>
          <a:stretch/>
        </p:blipFill>
        <p:spPr>
          <a:xfrm>
            <a:off x="10644264" y="-127260"/>
            <a:ext cx="1586191" cy="1586189"/>
          </a:xfrm>
          <a:prstGeom prst="ellipse">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AA9D727-A89E-7D92-94E1-87B5C25D22D5}"/>
              </a:ext>
            </a:extLst>
          </p:cNvPr>
          <p:cNvGrpSpPr/>
          <p:nvPr/>
        </p:nvGrpSpPr>
        <p:grpSpPr>
          <a:xfrm>
            <a:off x="2040867" y="337929"/>
            <a:ext cx="6957125" cy="5632222"/>
            <a:chOff x="2040867" y="337929"/>
            <a:chExt cx="6957125" cy="5632222"/>
          </a:xfrm>
        </p:grpSpPr>
        <p:pic>
          <p:nvPicPr>
            <p:cNvPr id="7" name="Image 6">
              <a:extLst>
                <a:ext uri="{FF2B5EF4-FFF2-40B4-BE49-F238E27FC236}">
                  <a16:creationId xmlns:a16="http://schemas.microsoft.com/office/drawing/2014/main" id="{64526F00-46B6-1FBC-09D6-8E7D7BD20BCD}"/>
                </a:ext>
              </a:extLst>
            </p:cNvPr>
            <p:cNvPicPr>
              <a:picLocks noChangeAspect="1"/>
            </p:cNvPicPr>
            <p:nvPr/>
          </p:nvPicPr>
          <p:blipFill>
            <a:blip r:embed="rId2">
              <a:extLst>
                <a:ext uri="{28A0092B-C50C-407E-A947-70E740481C1C}">
                  <a14:useLocalDpi xmlns:a14="http://schemas.microsoft.com/office/drawing/2010/main" val="0"/>
                </a:ext>
              </a:extLst>
            </a:blip>
            <a:srcRect l="12319" r="50432"/>
            <a:stretch/>
          </p:blipFill>
          <p:spPr>
            <a:xfrm>
              <a:off x="2040867" y="337929"/>
              <a:ext cx="5122112" cy="4516826"/>
            </a:xfrm>
            <a:prstGeom prst="rect">
              <a:avLst/>
            </a:prstGeom>
            <a:ln>
              <a:noFill/>
            </a:ln>
            <a:effectLst>
              <a:outerShdw blurRad="190500" algn="tl" rotWithShape="0">
                <a:srgbClr val="000000">
                  <a:alpha val="70000"/>
                </a:srgbClr>
              </a:outerShdw>
            </a:effectLst>
          </p:spPr>
        </p:pic>
        <p:sp>
          <p:nvSpPr>
            <p:cNvPr id="10" name="ZoneTexte 9">
              <a:extLst>
                <a:ext uri="{FF2B5EF4-FFF2-40B4-BE49-F238E27FC236}">
                  <a16:creationId xmlns:a16="http://schemas.microsoft.com/office/drawing/2014/main" id="{87450619-68FE-8974-0B09-ACDFE80E0725}"/>
                </a:ext>
              </a:extLst>
            </p:cNvPr>
            <p:cNvSpPr txBox="1"/>
            <p:nvPr/>
          </p:nvSpPr>
          <p:spPr>
            <a:xfrm>
              <a:off x="3462631" y="5262265"/>
              <a:ext cx="5535361" cy="707886"/>
            </a:xfrm>
            <a:prstGeom prst="rect">
              <a:avLst/>
            </a:prstGeom>
            <a:noFill/>
          </p:spPr>
          <p:txBody>
            <a:bodyPr wrap="none" rtlCol="0">
              <a:spAutoFit/>
            </a:bodyPr>
            <a:lstStyle/>
            <a:p>
              <a:r>
                <a:rPr lang="fr-FR" sz="4000" dirty="0">
                  <a:latin typeface="Arial Black" panose="020B0A04020102020204" pitchFamily="34" charset="0"/>
                </a:rPr>
                <a:t>Clarté et concision</a:t>
              </a:r>
            </a:p>
          </p:txBody>
        </p:sp>
      </p:gr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D7E15DD1-41FA-6915-8275-E2B4F631E1C1}"/>
                  </a:ext>
                </a:extLst>
              </p:cNvPr>
              <p:cNvGraphicFramePr>
                <a:graphicFrameLocks noChangeAspect="1"/>
              </p:cNvGraphicFramePr>
              <p:nvPr>
                <p:extLst>
                  <p:ext uri="{D42A27DB-BD31-4B8C-83A1-F6EECF244321}">
                    <p14:modId xmlns:p14="http://schemas.microsoft.com/office/powerpoint/2010/main" val="2226343402"/>
                  </p:ext>
                </p:extLst>
              </p:nvPr>
            </p:nvGraphicFramePr>
            <p:xfrm>
              <a:off x="4762500" y="337929"/>
              <a:ext cx="6273249" cy="4691271"/>
            </p:xfrm>
            <a:graphic>
              <a:graphicData uri="http://schemas.microsoft.com/office/powerpoint/2016/slidezoom">
                <pslz:sldZm>
                  <pslz:sldZmObj sldId="271" cId="3965200575">
                    <pslz:zmPr id="{1845C63E-51A5-49E0-AF1D-2AF4EEC90CE6}"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73249" cy="4691271"/>
                        </a:xfrm>
                        <a:prstGeom prst="rect">
                          <a:avLst/>
                        </a:prstGeom>
                        <a:ln w="3175">
                          <a:solidFill>
                            <a:prstClr val="ltGray"/>
                          </a:solidFill>
                        </a:ln>
                      </p166:spPr>
                    </pslz:zmPr>
                  </pslz:sldZmObj>
                </pslz:sldZm>
              </a:graphicData>
            </a:graphic>
          </p:graphicFrame>
        </mc:Choice>
        <mc:Fallback>
          <p:pic>
            <p:nvPicPr>
              <p:cNvPr id="4" name="Slide Zoom 3">
                <a:hlinkClick r:id="rId4" action="ppaction://hlinksldjump"/>
                <a:extLst>
                  <a:ext uri="{FF2B5EF4-FFF2-40B4-BE49-F238E27FC236}">
                    <a16:creationId xmlns:a16="http://schemas.microsoft.com/office/drawing/2014/main" id="{D7E15DD1-41FA-6915-8275-E2B4F631E1C1}"/>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762500" y="337929"/>
                <a:ext cx="6273249" cy="4691271"/>
              </a:xfrm>
              <a:prstGeom prst="rect">
                <a:avLst/>
              </a:prstGeom>
              <a:ln w="3175">
                <a:solidFill>
                  <a:prstClr val="ltGray"/>
                </a:solidFill>
              </a:ln>
            </p:spPr>
          </p:pic>
        </mc:Fallback>
      </mc:AlternateContent>
    </p:spTree>
    <p:extLst>
      <p:ext uri="{BB962C8B-B14F-4D97-AF65-F5344CB8AC3E}">
        <p14:creationId xmlns:p14="http://schemas.microsoft.com/office/powerpoint/2010/main" val="10803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75FC1-A774-A97D-50A5-2CB312105B87}"/>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3" name="TextBox 2">
            <a:extLst>
              <a:ext uri="{FF2B5EF4-FFF2-40B4-BE49-F238E27FC236}">
                <a16:creationId xmlns:a16="http://schemas.microsoft.com/office/drawing/2014/main" id="{362B0BB9-7A9A-DF33-575D-64B7A61A3FE7}"/>
              </a:ext>
            </a:extLst>
          </p:cNvPr>
          <p:cNvSpPr txBox="1"/>
          <p:nvPr/>
        </p:nvSpPr>
        <p:spPr>
          <a:xfrm>
            <a:off x="284239" y="7901098"/>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grpSp>
        <p:nvGrpSpPr>
          <p:cNvPr id="21" name="Group 20">
            <a:extLst>
              <a:ext uri="{FF2B5EF4-FFF2-40B4-BE49-F238E27FC236}">
                <a16:creationId xmlns:a16="http://schemas.microsoft.com/office/drawing/2014/main" id="{69BCA36F-DE26-902F-4FBA-DACF2D74FB7B}"/>
              </a:ext>
            </a:extLst>
          </p:cNvPr>
          <p:cNvGrpSpPr/>
          <p:nvPr/>
        </p:nvGrpSpPr>
        <p:grpSpPr>
          <a:xfrm>
            <a:off x="-334193" y="884534"/>
            <a:ext cx="12860387" cy="1431664"/>
            <a:chOff x="-689079" y="2153914"/>
            <a:chExt cx="13570156" cy="1337682"/>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255035"/>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586358"/>
            <a:ext cx="3101063" cy="1446550"/>
            <a:chOff x="1222785" y="3414858"/>
            <a:chExt cx="3101063" cy="1446550"/>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85" y="396105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800" b="0" i="0" u="none" strike="noStrike" kern="1200" cap="none" spc="0" normalizeH="0" baseline="0" noProof="0" dirty="0">
                  <a:ln>
                    <a:noFill/>
                  </a:ln>
                  <a:solidFill>
                    <a:prstClr val="white"/>
                  </a:solidFill>
                  <a:effectLst/>
                  <a:uLnTx/>
                  <a:uFillTx/>
                  <a:latin typeface="Fave Condensed Two Pro" pitchFamily="2" charset="0"/>
                  <a:ea typeface="+mn-ea"/>
                  <a:cs typeface="+mn-cs"/>
                </a:rPr>
                <a:t>Axe  </a:t>
              </a:r>
              <a:r>
                <a:rPr kumimoji="0" lang="fo-FO" sz="88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88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4791744" y="-1768689"/>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598471" y="1634419"/>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1396A-9D11-71EC-FC2B-A752217A9F2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207900" y="1360613"/>
            <a:ext cx="12329138" cy="6192378"/>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864821" y="124046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319049" y="2013202"/>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363296" y="-1516589"/>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4791744" y="-1499292"/>
            <a:ext cx="5825563" cy="2641023"/>
          </a:xfrm>
          <a:prstGeom prst="rect">
            <a:avLst/>
          </a:prstGeom>
        </p:spPr>
      </p:pic>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pic>
        <p:nvPicPr>
          <p:cNvPr id="34" name="Picture 33">
            <a:extLst>
              <a:ext uri="{FF2B5EF4-FFF2-40B4-BE49-F238E27FC236}">
                <a16:creationId xmlns:a16="http://schemas.microsoft.com/office/drawing/2014/main" id="{CC491A82-67F2-3126-17CC-2C4898E15F5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12348756"/>
            <a:ext cx="2480920" cy="3042845"/>
          </a:xfrm>
          <a:prstGeom prst="rect">
            <a:avLst/>
          </a:prstGeom>
          <a:effectLst>
            <a:softEdge rad="50800"/>
          </a:effectLst>
        </p:spPr>
      </p:pic>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120DF7D9-A3F9-CA5C-CE17-B5CD97B2F677}"/>
                  </a:ext>
                </a:extLst>
              </p:cNvPr>
              <p:cNvGraphicFramePr>
                <a:graphicFrameLocks noChangeAspect="1"/>
              </p:cNvGraphicFramePr>
              <p:nvPr/>
            </p:nvGraphicFramePr>
            <p:xfrm>
              <a:off x="2116216" y="9303230"/>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35" name="Slide Zoom 34">
                <a:hlinkClick r:id="rId16" action="ppaction://hlinksldjump"/>
                <a:extLst>
                  <a:ext uri="{FF2B5EF4-FFF2-40B4-BE49-F238E27FC236}">
                    <a16:creationId xmlns:a16="http://schemas.microsoft.com/office/drawing/2014/main" id="{120DF7D9-A3F9-CA5C-CE17-B5CD97B2F677}"/>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9303230"/>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188821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2EB012-2F3F-89CB-BD1F-6B14420DAEF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2268132"/>
            <a:ext cx="2480920" cy="3042845"/>
          </a:xfrm>
          <a:prstGeom prst="rect">
            <a:avLst/>
          </a:prstGeom>
          <a:effectLst>
            <a:softEdge rad="50800"/>
          </a:effectLst>
        </p:spPr>
      </p:pic>
      <p:grpSp>
        <p:nvGrpSpPr>
          <p:cNvPr id="2" name="Group 1">
            <a:extLst>
              <a:ext uri="{FF2B5EF4-FFF2-40B4-BE49-F238E27FC236}">
                <a16:creationId xmlns:a16="http://schemas.microsoft.com/office/drawing/2014/main" id="{2C79956D-E33B-3F3B-E40B-FED1FA5F39F2}"/>
              </a:ext>
            </a:extLst>
          </p:cNvPr>
          <p:cNvGrpSpPr/>
          <p:nvPr/>
        </p:nvGrpSpPr>
        <p:grpSpPr>
          <a:xfrm>
            <a:off x="7645797" y="5463101"/>
            <a:ext cx="2480920" cy="618595"/>
            <a:chOff x="7645797" y="5463101"/>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7645797" y="5463101"/>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7775501" y="5637803"/>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24334AB-AFCA-DB7C-FD06-75EE8543F12F}"/>
                  </a:ext>
                </a:extLst>
              </p:cNvPr>
              <p:cNvGraphicFramePr>
                <a:graphicFrameLocks noChangeAspect="1"/>
              </p:cNvGraphicFramePr>
              <p:nvPr/>
            </p:nvGraphicFramePr>
            <p:xfrm>
              <a:off x="2116216" y="2232714"/>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C24334AB-AFCA-DB7C-FD06-75EE8543F12F}"/>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2232714"/>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12A847-B89F-605B-91D5-C21EC610606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41BE58-19B4-4176-7B9A-15EA25DD7FBF}"/>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A6B025-2AB8-B5BD-B7D9-9F13CB5462B3}"/>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transition spd="slow">
    <p:cover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43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346E6-D1CE-1085-E1CF-4DE0A01C581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9" name="TextBox 28">
            <a:extLst>
              <a:ext uri="{FF2B5EF4-FFF2-40B4-BE49-F238E27FC236}">
                <a16:creationId xmlns:a16="http://schemas.microsoft.com/office/drawing/2014/main" id="{50DEF289-8D13-ADF0-ABF2-E4BC8D6A9C34}"/>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31" name="TextBox 30">
            <a:extLst>
              <a:ext uri="{FF2B5EF4-FFF2-40B4-BE49-F238E27FC236}">
                <a16:creationId xmlns:a16="http://schemas.microsoft.com/office/drawing/2014/main" id="{7D62551A-C277-7F8D-6014-7CAE4B6206D7}"/>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33" name="TextBox 32">
            <a:extLst>
              <a:ext uri="{FF2B5EF4-FFF2-40B4-BE49-F238E27FC236}">
                <a16:creationId xmlns:a16="http://schemas.microsoft.com/office/drawing/2014/main" id="{66360965-5995-487D-5870-2907489C0DB6}"/>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
        <p:nvSpPr>
          <p:cNvPr id="34" name="TextBox 33">
            <a:extLst>
              <a:ext uri="{FF2B5EF4-FFF2-40B4-BE49-F238E27FC236}">
                <a16:creationId xmlns:a16="http://schemas.microsoft.com/office/drawing/2014/main" id="{DA26C627-2EB1-4169-782E-8AB4457CD5D1}"/>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127213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E0689-6CBB-7545-6C8C-92EA97C84A8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Tree>
    <p:extLst>
      <p:ext uri="{BB962C8B-B14F-4D97-AF65-F5344CB8AC3E}">
        <p14:creationId xmlns:p14="http://schemas.microsoft.com/office/powerpoint/2010/main" val="254712781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2F1C4C-3C79-89A0-087E-2BB4A4B87E3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7" name="TextBox 26">
            <a:extLst>
              <a:ext uri="{FF2B5EF4-FFF2-40B4-BE49-F238E27FC236}">
                <a16:creationId xmlns:a16="http://schemas.microsoft.com/office/drawing/2014/main" id="{1C8C15F5-3795-C671-BDA8-C7B13A74575A}"/>
              </a:ext>
            </a:extLst>
          </p:cNvPr>
          <p:cNvSpPr txBox="1"/>
          <p:nvPr/>
        </p:nvSpPr>
        <p:spPr>
          <a:xfrm>
            <a:off x="7139210" y="1053921"/>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8" name="TextBox 27">
            <a:extLst>
              <a:ext uri="{FF2B5EF4-FFF2-40B4-BE49-F238E27FC236}">
                <a16:creationId xmlns:a16="http://schemas.microsoft.com/office/drawing/2014/main" id="{291E5556-39E9-8D6D-48CF-B69B34D2E49A}"/>
              </a:ext>
            </a:extLst>
          </p:cNvPr>
          <p:cNvSpPr txBox="1"/>
          <p:nvPr/>
        </p:nvSpPr>
        <p:spPr>
          <a:xfrm>
            <a:off x="7014903" y="2960231"/>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5289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14282" y="3244209"/>
              <a:ext cx="2176504"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70737" cy="6858000"/>
            <a:chOff x="491575" y="0"/>
            <a:chExt cx="9970737"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8902453" y="3244209"/>
              <a:ext cx="2565720"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81" name="Picture 80">
            <a:extLst>
              <a:ext uri="{FF2B5EF4-FFF2-40B4-BE49-F238E27FC236}">
                <a16:creationId xmlns:a16="http://schemas.microsoft.com/office/drawing/2014/main" id="{9FF904C5-2C25-4A4D-AFDC-CFEB74230605}"/>
              </a:ext>
            </a:extLst>
          </p:cNvPr>
          <p:cNvPicPr>
            <a:picLocks noChangeAspect="1"/>
          </p:cNvPicPr>
          <p:nvPr/>
        </p:nvPicPr>
        <p:blipFill rotWithShape="1">
          <a:blip r:embed="rId3">
            <a:extLst>
              <a:ext uri="{28A0092B-C50C-407E-A947-70E740481C1C}">
                <a14:useLocalDpi xmlns:a14="http://schemas.microsoft.com/office/drawing/2010/main" val="0"/>
              </a:ext>
            </a:extLst>
          </a:blip>
          <a:srcRect l="8125" r="8125"/>
          <a:stretch/>
        </p:blipFill>
        <p:spPr>
          <a:xfrm>
            <a:off x="5930596" y="724813"/>
            <a:ext cx="2248016" cy="2248014"/>
          </a:xfrm>
          <a:prstGeom prst="ellipse">
            <a:avLst/>
          </a:prstGeom>
        </p:spPr>
      </p:pic>
      <p:grpSp>
        <p:nvGrpSpPr>
          <p:cNvPr id="82" name="Group 81">
            <a:extLst>
              <a:ext uri="{FF2B5EF4-FFF2-40B4-BE49-F238E27FC236}">
                <a16:creationId xmlns:a16="http://schemas.microsoft.com/office/drawing/2014/main" id="{A14E1B91-C212-4889-8705-49BCDB383225}"/>
              </a:ext>
            </a:extLst>
          </p:cNvPr>
          <p:cNvGrpSpPr/>
          <p:nvPr/>
        </p:nvGrpSpPr>
        <p:grpSpPr>
          <a:xfrm>
            <a:off x="1623935" y="724813"/>
            <a:ext cx="7598623" cy="4015479"/>
            <a:chOff x="1055282" y="1078119"/>
            <a:chExt cx="5243666" cy="3233390"/>
          </a:xfrm>
        </p:grpSpPr>
        <p:sp>
          <p:nvSpPr>
            <p:cNvPr id="83" name="TextBox 82">
              <a:extLst>
                <a:ext uri="{FF2B5EF4-FFF2-40B4-BE49-F238E27FC236}">
                  <a16:creationId xmlns:a16="http://schemas.microsoft.com/office/drawing/2014/main" id="{A94C4F95-2EDE-46B0-8B26-C72D6D3C8DB3}"/>
                </a:ext>
              </a:extLst>
            </p:cNvPr>
            <p:cNvSpPr txBox="1"/>
            <p:nvPr/>
          </p:nvSpPr>
          <p:spPr>
            <a:xfrm>
              <a:off x="1055282" y="1078119"/>
              <a:ext cx="4022718" cy="570012"/>
            </a:xfrm>
            <a:prstGeom prst="rect">
              <a:avLst/>
            </a:prstGeom>
            <a:noFill/>
          </p:spPr>
          <p:txBody>
            <a:bodyPr wrap="square" rtlCol="0">
              <a:spAutoFit/>
            </a:bodyPr>
            <a:lstStyle/>
            <a:p>
              <a:pPr algn="ctr"/>
              <a:r>
                <a:rPr lang="fr-FR" sz="4000" noProof="0" dirty="0">
                  <a:solidFill>
                    <a:srgbClr val="002060"/>
                  </a:solidFill>
                  <a:latin typeface="Tw Cen MT" panose="020B0602020104020603" pitchFamily="34" charset="0"/>
                </a:rPr>
                <a:t>Elaborer en : </a:t>
              </a:r>
            </a:p>
          </p:txBody>
        </p:sp>
        <p:sp>
          <p:nvSpPr>
            <p:cNvPr id="84" name="TextBox 83">
              <a:extLst>
                <a:ext uri="{FF2B5EF4-FFF2-40B4-BE49-F238E27FC236}">
                  <a16:creationId xmlns:a16="http://schemas.microsoft.com/office/drawing/2014/main" id="{7DC9F996-36A0-4A1D-8C4B-F6DAF0FDA7C8}"/>
                </a:ext>
              </a:extLst>
            </p:cNvPr>
            <p:cNvSpPr txBox="1"/>
            <p:nvPr/>
          </p:nvSpPr>
          <p:spPr>
            <a:xfrm>
              <a:off x="4122879" y="3047570"/>
              <a:ext cx="2176069" cy="1263939"/>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Houda LANJRI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Nour ELHOUDA</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Amine EL-JOHRI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Bilal EL BAKKALI </a:t>
              </a:r>
            </a:p>
          </p:txBody>
        </p:sp>
      </p:grpSp>
      <p:sp>
        <p:nvSpPr>
          <p:cNvPr id="3" name="ZoneTexte 2">
            <a:extLst>
              <a:ext uri="{FF2B5EF4-FFF2-40B4-BE49-F238E27FC236}">
                <a16:creationId xmlns:a16="http://schemas.microsoft.com/office/drawing/2014/main" id="{C44796E7-B565-127A-F668-FF0D7641AA4D}"/>
              </a:ext>
            </a:extLst>
          </p:cNvPr>
          <p:cNvSpPr txBox="1"/>
          <p:nvPr/>
        </p:nvSpPr>
        <p:spPr>
          <a:xfrm>
            <a:off x="3374056" y="2721113"/>
            <a:ext cx="1423828" cy="707886"/>
          </a:xfrm>
          <a:prstGeom prst="rect">
            <a:avLst/>
          </a:prstGeom>
          <a:noFill/>
        </p:spPr>
        <p:txBody>
          <a:bodyPr wrap="square" rtlCol="0">
            <a:spAutoFit/>
          </a:bodyPr>
          <a:lstStyle/>
          <a:p>
            <a:r>
              <a:rPr lang="fr-FR" sz="4000" dirty="0">
                <a:solidFill>
                  <a:srgbClr val="002060"/>
                </a:solidFill>
                <a:latin typeface="Tw Cen MT" panose="020B0602020104020603" pitchFamily="34" charset="0"/>
              </a:rPr>
              <a:t>Par</a:t>
            </a:r>
            <a:r>
              <a:rPr lang="fr-FR" noProof="0" dirty="0">
                <a:solidFill>
                  <a:srgbClr val="002060"/>
                </a:solidFill>
              </a:rPr>
              <a:t> </a:t>
            </a:r>
            <a:r>
              <a:rPr lang="fr-FR" sz="4000" noProof="0" dirty="0">
                <a:solidFill>
                  <a:srgbClr val="002060"/>
                </a:solidFill>
                <a:latin typeface="Tw Cen MT" panose="020B0602020104020603" pitchFamily="34" charset="0"/>
              </a:rPr>
              <a:t>:</a:t>
            </a:r>
          </a:p>
        </p:txBody>
      </p:sp>
      <p:sp>
        <p:nvSpPr>
          <p:cNvPr id="5" name="ZoneTexte 4">
            <a:extLst>
              <a:ext uri="{FF2B5EF4-FFF2-40B4-BE49-F238E27FC236}">
                <a16:creationId xmlns:a16="http://schemas.microsoft.com/office/drawing/2014/main" id="{63009D8E-657F-A5E5-20E8-DC633B363D7D}"/>
              </a:ext>
            </a:extLst>
          </p:cNvPr>
          <p:cNvSpPr txBox="1"/>
          <p:nvPr/>
        </p:nvSpPr>
        <p:spPr>
          <a:xfrm>
            <a:off x="3462285" y="5137141"/>
            <a:ext cx="6100952" cy="707886"/>
          </a:xfrm>
          <a:prstGeom prst="rect">
            <a:avLst/>
          </a:prstGeom>
          <a:noFill/>
        </p:spPr>
        <p:txBody>
          <a:bodyPr wrap="square" rtlCol="0">
            <a:spAutoFit/>
          </a:bodyPr>
          <a:lstStyle/>
          <a:p>
            <a:r>
              <a:rPr lang="fr-FR" sz="4000" noProof="0" dirty="0">
                <a:solidFill>
                  <a:srgbClr val="002060"/>
                </a:solidFill>
                <a:latin typeface="Tw Cen MT" panose="020B0602020104020603" pitchFamily="34" charset="0"/>
              </a:rPr>
              <a:t>Sous </a:t>
            </a:r>
            <a:r>
              <a:rPr lang="fr-FR" sz="4000" dirty="0">
                <a:solidFill>
                  <a:srgbClr val="002060"/>
                </a:solidFill>
                <a:latin typeface="Tw Cen MT" panose="020B0602020104020603" pitchFamily="34" charset="0"/>
              </a:rPr>
              <a:t>l’encadrement du </a:t>
            </a:r>
            <a:r>
              <a:rPr lang="fr-FR" sz="4000" noProof="0" dirty="0">
                <a:solidFill>
                  <a:srgbClr val="002060"/>
                </a:solidFill>
                <a:latin typeface="Tw Cen MT" panose="020B0602020104020603" pitchFamily="34" charset="0"/>
              </a:rPr>
              <a:t>:</a:t>
            </a:r>
            <a:endParaRPr lang="fr-FR" sz="2400" b="1" noProof="0" dirty="0">
              <a:solidFill>
                <a:srgbClr val="002060"/>
              </a:solidFill>
              <a:latin typeface="Tw Cen MT" panose="020B0602020104020603" pitchFamily="34" charset="0"/>
            </a:endParaRPr>
          </a:p>
        </p:txBody>
      </p:sp>
      <p:sp>
        <p:nvSpPr>
          <p:cNvPr id="6" name="ZoneTexte 5">
            <a:extLst>
              <a:ext uri="{FF2B5EF4-FFF2-40B4-BE49-F238E27FC236}">
                <a16:creationId xmlns:a16="http://schemas.microsoft.com/office/drawing/2014/main" id="{4A723BA6-8475-2C70-52B3-0203ADF28B2D}"/>
              </a:ext>
            </a:extLst>
          </p:cNvPr>
          <p:cNvSpPr txBox="1"/>
          <p:nvPr/>
        </p:nvSpPr>
        <p:spPr>
          <a:xfrm>
            <a:off x="6096000" y="5912627"/>
            <a:ext cx="3352800" cy="461665"/>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Prof. Safae KABLY </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21D478-B6A9-EF36-4D15-C8AC05E10741}"/>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2">
            <a:alphaModFix amt="90000"/>
            <a:extLst>
              <a:ext uri="{28A0092B-C50C-407E-A947-70E740481C1C}">
                <a14:useLocalDpi xmlns:a14="http://schemas.microsoft.com/office/drawing/2010/main" val="0"/>
              </a:ext>
            </a:extLst>
          </a:blip>
          <a:stretch>
            <a:fillRect/>
          </a:stretch>
        </p:blipFill>
        <p:spPr>
          <a:xfrm>
            <a:off x="2065283" y="2265190"/>
            <a:ext cx="2434408" cy="3101892"/>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grpSp>
        <p:nvGrpSpPr>
          <p:cNvPr id="100" name="Group 99">
            <a:extLst>
              <a:ext uri="{FF2B5EF4-FFF2-40B4-BE49-F238E27FC236}">
                <a16:creationId xmlns:a16="http://schemas.microsoft.com/office/drawing/2014/main" id="{2554D4E9-85A1-E4E0-DF39-62FC99824691}"/>
              </a:ext>
            </a:extLst>
          </p:cNvPr>
          <p:cNvGrpSpPr/>
          <p:nvPr/>
        </p:nvGrpSpPr>
        <p:grpSpPr>
          <a:xfrm>
            <a:off x="7645797" y="5463101"/>
            <a:ext cx="2480920" cy="618595"/>
            <a:chOff x="5583200" y="4970662"/>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061151B-4765-5D96-E811-FDDD4CE24B95}"/>
                  </a:ext>
                </a:extLst>
              </p:cNvPr>
              <p:cNvGraphicFramePr>
                <a:graphicFrameLocks noChangeAspect="1"/>
              </p:cNvGraphicFramePr>
              <p:nvPr/>
            </p:nvGraphicFramePr>
            <p:xfrm>
              <a:off x="7645798" y="2184164"/>
              <a:ext cx="2383474" cy="3101892"/>
            </p:xfrm>
            <a:graphic>
              <a:graphicData uri="http://schemas.microsoft.com/office/powerpoint/2016/slidezoom">
                <pslz:sldZm>
                  <pslz:sldZmObj sldId="287" cId="2006791852">
                    <pslz:zmPr id="{20494B1A-C410-48F7-8566-BF3C5FF541F7}" returnToParent="0" imageType="cover" transitionDur="1000">
                      <p166:blipFill xmlns:p166="http://schemas.microsoft.com/office/powerpoint/2016/6/main">
                        <a:blip r:embed="rId13">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383474" cy="3101892"/>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F061151B-4765-5D96-E811-FDDD4CE24B95}"/>
                  </a:ext>
                </a:extLst>
              </p:cNvPr>
              <p:cNvPicPr>
                <a:picLocks noGrp="1" noRot="1" noChangeAspect="1" noMove="1" noResize="1" noEditPoints="1" noAdjustHandles="1" noChangeArrowheads="1" noChangeShapeType="1"/>
              </p:cNvPicPr>
              <p:nvPr/>
            </p:nvPicPr>
            <p:blipFill>
              <a:blip r:embed="rId15">
                <a:alphaModFix amt="90000"/>
                <a:extLst>
                  <a:ext uri="{28A0092B-C50C-407E-A947-70E740481C1C}">
                    <a14:useLocalDpi xmlns:a14="http://schemas.microsoft.com/office/drawing/2010/main" val="0"/>
                  </a:ext>
                </a:extLst>
              </a:blip>
              <a:stretch>
                <a:fillRect/>
              </a:stretch>
            </p:blipFill>
            <p:spPr>
              <a:xfrm>
                <a:off x="7645798" y="2184164"/>
                <a:ext cx="2383474" cy="3101892"/>
              </a:xfrm>
              <a:prstGeom prst="rect">
                <a:avLst/>
              </a:prstGeom>
              <a:effectLst>
                <a:softEdge rad="50800"/>
              </a:effectLst>
            </p:spPr>
          </p:pic>
        </mc:Fallback>
      </mc:AlternateContent>
      <p:sp>
        <p:nvSpPr>
          <p:cNvPr id="2" name="Freeform: Shape 1">
            <a:extLst>
              <a:ext uri="{FF2B5EF4-FFF2-40B4-BE49-F238E27FC236}">
                <a16:creationId xmlns:a16="http://schemas.microsoft.com/office/drawing/2014/main" id="{8D929C95-7FFD-7E78-C91A-A0AE34F989A4}"/>
              </a:ext>
            </a:extLst>
          </p:cNvPr>
          <p:cNvSpPr/>
          <p:nvPr/>
        </p:nvSpPr>
        <p:spPr>
          <a:xfrm>
            <a:off x="1644256" y="-838200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F9B7E54-516F-A166-7C8E-2C8E6F239D66}"/>
              </a:ext>
            </a:extLst>
          </p:cNvPr>
          <p:cNvSpPr txBox="1"/>
          <p:nvPr/>
        </p:nvSpPr>
        <p:spPr>
          <a:xfrm>
            <a:off x="7139210" y="-7328079"/>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13" name="Picture 2">
            <a:extLst>
              <a:ext uri="{FF2B5EF4-FFF2-40B4-BE49-F238E27FC236}">
                <a16:creationId xmlns:a16="http://schemas.microsoft.com/office/drawing/2014/main" id="{5EF6D853-FE7C-2E48-A12A-C1AC13ED1B6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5751259"/>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white text&#10;&#10;AI-generated content may be incorrect.">
            <a:extLst>
              <a:ext uri="{FF2B5EF4-FFF2-40B4-BE49-F238E27FC236}">
                <a16:creationId xmlns:a16="http://schemas.microsoft.com/office/drawing/2014/main" id="{4952DDA3-E2A0-A41C-3E58-06C6184049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9172740"/>
            <a:ext cx="3860679" cy="6858000"/>
          </a:xfrm>
          <a:prstGeom prst="rect">
            <a:avLst/>
          </a:prstGeom>
        </p:spPr>
      </p:pic>
      <p:pic>
        <p:nvPicPr>
          <p:cNvPr id="18" name="Picture 17" descr="A hand holding a glowing brain&#10;&#10;AI-generated content may be incorrect.">
            <a:extLst>
              <a:ext uri="{FF2B5EF4-FFF2-40B4-BE49-F238E27FC236}">
                <a16:creationId xmlns:a16="http://schemas.microsoft.com/office/drawing/2014/main" id="{DB0E3719-DBE8-3C58-0FF2-592DCB6360B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6839917"/>
            <a:ext cx="3565913" cy="3579466"/>
          </a:xfrm>
          <a:prstGeom prst="rect">
            <a:avLst/>
          </a:prstGeom>
        </p:spPr>
      </p:pic>
      <p:sp>
        <p:nvSpPr>
          <p:cNvPr id="25" name="Freeform: Shape 24">
            <a:extLst>
              <a:ext uri="{FF2B5EF4-FFF2-40B4-BE49-F238E27FC236}">
                <a16:creationId xmlns:a16="http://schemas.microsoft.com/office/drawing/2014/main" id="{F7C1766A-443B-CEB8-C012-A04DC19BEECD}"/>
              </a:ext>
            </a:extLst>
          </p:cNvPr>
          <p:cNvSpPr/>
          <p:nvPr/>
        </p:nvSpPr>
        <p:spPr>
          <a:xfrm>
            <a:off x="-1291709" y="-838200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54EA5D7C-89F5-CEC2-5124-5FC966B3CE20}"/>
              </a:ext>
            </a:extLst>
          </p:cNvPr>
          <p:cNvSpPr txBox="1"/>
          <p:nvPr/>
        </p:nvSpPr>
        <p:spPr>
          <a:xfrm>
            <a:off x="7014903" y="-5421769"/>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50066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par>
                          <p:cTn id="25" fill="hold">
                            <p:stCondLst>
                              <p:cond delay="9700"/>
                            </p:stCondLst>
                            <p:childTnLst>
                              <p:par>
                                <p:cTn id="26" presetID="53" presetClass="entr" presetSubtype="16" fill="hold" grpId="0" nodeType="afterEffect">
                                  <p:stCondLst>
                                    <p:cond delay="25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1" name="TextBox 10">
            <a:extLst>
              <a:ext uri="{FF2B5EF4-FFF2-40B4-BE49-F238E27FC236}">
                <a16:creationId xmlns:a16="http://schemas.microsoft.com/office/drawing/2014/main" id="{E360EDEA-9C4B-D43D-4AFD-EA93AE68D09C}"/>
              </a:ext>
            </a:extLst>
          </p:cNvPr>
          <p:cNvSpPr txBox="1"/>
          <p:nvPr/>
        </p:nvSpPr>
        <p:spPr>
          <a:xfrm>
            <a:off x="22546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12" name="TextBox 11">
            <a:extLst>
              <a:ext uri="{FF2B5EF4-FFF2-40B4-BE49-F238E27FC236}">
                <a16:creationId xmlns:a16="http://schemas.microsoft.com/office/drawing/2014/main" id="{EBAC6F69-108C-E4FF-A10B-EE6FFF99FBC3}"/>
              </a:ext>
            </a:extLst>
          </p:cNvPr>
          <p:cNvSpPr txBox="1"/>
          <p:nvPr/>
        </p:nvSpPr>
        <p:spPr>
          <a:xfrm>
            <a:off x="-10484643"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810458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sp>
        <p:nvSpPr>
          <p:cNvPr id="10" name="TextBox 9">
            <a:extLst>
              <a:ext uri="{FF2B5EF4-FFF2-40B4-BE49-F238E27FC236}">
                <a16:creationId xmlns:a16="http://schemas.microsoft.com/office/drawing/2014/main" id="{04022001-DB48-8C8D-2899-09E41CFC08E9}"/>
              </a:ext>
            </a:extLst>
          </p:cNvPr>
          <p:cNvSpPr txBox="1"/>
          <p:nvPr/>
        </p:nvSpPr>
        <p:spPr>
          <a:xfrm>
            <a:off x="2240757"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E208202-1006-154B-266A-F482386388EC}"/>
              </a:ext>
            </a:extLst>
          </p:cNvPr>
          <p:cNvSpPr txBox="1"/>
          <p:nvPr/>
        </p:nvSpPr>
        <p:spPr>
          <a:xfrm>
            <a:off x="141799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285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6"/>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9"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6"/>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3" name="TextBox 2">
            <a:extLst>
              <a:ext uri="{FF2B5EF4-FFF2-40B4-BE49-F238E27FC236}">
                <a16:creationId xmlns:a16="http://schemas.microsoft.com/office/drawing/2014/main" id="{100FBA3F-4A26-0609-152B-F8C6BEA7D713}"/>
              </a:ext>
            </a:extLst>
          </p:cNvPr>
          <p:cNvSpPr txBox="1"/>
          <p:nvPr/>
        </p:nvSpPr>
        <p:spPr>
          <a:xfrm>
            <a:off x="5533058" y="3203402"/>
            <a:ext cx="1125884" cy="692497"/>
          </a:xfrm>
          <a:prstGeom prst="rect">
            <a:avLst/>
          </a:prstGeom>
          <a:noFill/>
        </p:spPr>
        <p:txBody>
          <a:bodyPr wrap="square" rtlCol="0">
            <a:spAutoFit/>
          </a:bodyPr>
          <a:lstStyle/>
          <a:p>
            <a:pPr algn="ctr"/>
            <a:r>
              <a:rPr lang="fo-FO" sz="1300" dirty="0">
                <a:latin typeface="Futura XBlkCnIt BT" panose="020B0806020204090204" pitchFamily="34" charset="0"/>
              </a:rPr>
              <a:t>Digital Skill</a:t>
            </a:r>
          </a:p>
          <a:p>
            <a:pPr algn="ctr"/>
            <a:r>
              <a:rPr lang="fo-FO" sz="1300" dirty="0">
                <a:latin typeface="Futura XBlkCnIt BT" panose="020B0806020204090204" pitchFamily="34" charset="0"/>
              </a:rPr>
              <a:t>&amp;</a:t>
            </a:r>
          </a:p>
          <a:p>
            <a:pPr algn="ctr"/>
            <a:r>
              <a:rPr lang="fo-FO" sz="1300" dirty="0">
                <a:latin typeface="Futura XBlkCnIt BT" panose="020B0806020204090204" pitchFamily="34" charset="0"/>
              </a:rPr>
              <a:t>Eco</a:t>
            </a:r>
          </a:p>
        </p:txBody>
      </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6" presetClass="emph" presetSubtype="0" accel="50000" decel="50000" autoRev="1" fill="hold" nodeType="withEffect">
                                  <p:stCondLst>
                                    <p:cond delay="0"/>
                                  </p:stCondLst>
                                  <p:childTnLst>
                                    <p:animScale>
                                      <p:cBhvr>
                                        <p:cTn id="66" dur="200" fill="hold"/>
                                        <p:tgtEl>
                                          <p:spTgt spid="1046"/>
                                        </p:tgtEl>
                                      </p:cBhvr>
                                      <p:by x="90000" y="90000"/>
                                    </p:animScale>
                                  </p:childTnLst>
                                </p:cTn>
                              </p:par>
                              <p:par>
                                <p:cTn id="67" presetID="6" presetClass="emph" presetSubtype="0" accel="50000" decel="50000" autoRev="1" fill="hold" nodeType="withEffect">
                                  <p:stCondLst>
                                    <p:cond delay="0"/>
                                  </p:stCondLst>
                                  <p:childTnLst>
                                    <p:animScale>
                                      <p:cBhvr>
                                        <p:cTn id="68"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69" restart="whenNotActive" fill="hold" evtFilter="cancelBubble" nodeType="interactiveSeq">
                <p:stCondLst>
                  <p:cond evt="onClick" delay="0">
                    <p:tgtEl>
                      <p:spTgt spid="1052"/>
                    </p:tgtEl>
                  </p:cond>
                </p:stCondLst>
                <p:endSync evt="end" delay="0">
                  <p:rtn val="all"/>
                </p:endSync>
                <p:childTnLst>
                  <p:par>
                    <p:cTn id="70" fill="hold">
                      <p:stCondLst>
                        <p:cond delay="0"/>
                      </p:stCondLst>
                      <p:childTnLst>
                        <p:par>
                          <p:cTn id="71" fill="hold">
                            <p:stCondLst>
                              <p:cond delay="0"/>
                            </p:stCondLst>
                            <p:childTnLst>
                              <p:par>
                                <p:cTn id="72" presetID="6" presetClass="emph" presetSubtype="0" accel="50000" decel="50000" autoRev="1" fill="hold" nodeType="withEffect">
                                  <p:stCondLst>
                                    <p:cond delay="0"/>
                                  </p:stCondLst>
                                  <p:childTnLst>
                                    <p:animScale>
                                      <p:cBhvr>
                                        <p:cTn id="73" dur="200" fill="hold"/>
                                        <p:tgtEl>
                                          <p:spTgt spid="1052"/>
                                        </p:tgtEl>
                                      </p:cBhvr>
                                      <p:by x="90000" y="90000"/>
                                    </p:animScale>
                                  </p:childTnLst>
                                </p:cTn>
                              </p:par>
                              <p:par>
                                <p:cTn id="74" presetID="6" presetClass="emph" presetSubtype="0" accel="50000" decel="50000" autoRev="1" fill="hold" nodeType="withEffect">
                                  <p:stCondLst>
                                    <p:cond delay="0"/>
                                  </p:stCondLst>
                                  <p:childTnLst>
                                    <p:animScale>
                                      <p:cBhvr>
                                        <p:cTn id="75"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76" restart="whenNotActive" fill="hold" evtFilter="cancelBubble" nodeType="interactiveSeq">
                <p:stCondLst>
                  <p:cond evt="onClick" delay="0">
                    <p:tgtEl>
                      <p:spTgt spid="1051"/>
                    </p:tgtEl>
                  </p:cond>
                </p:stCondLst>
                <p:endSync evt="end" delay="0">
                  <p:rtn val="all"/>
                </p:endSync>
                <p:childTnLst>
                  <p:par>
                    <p:cTn id="77" fill="hold">
                      <p:stCondLst>
                        <p:cond delay="0"/>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p:cTn id="81" dur="700" fill="hold"/>
                                        <p:tgtEl>
                                          <p:spTgt spid="13"/>
                                        </p:tgtEl>
                                        <p:attrNameLst>
                                          <p:attrName>ppt_w</p:attrName>
                                        </p:attrNameLst>
                                      </p:cBhvr>
                                      <p:tavLst>
                                        <p:tav tm="0">
                                          <p:val>
                                            <p:fltVal val="0"/>
                                          </p:val>
                                        </p:tav>
                                        <p:tav tm="100000">
                                          <p:val>
                                            <p:strVal val="#ppt_w"/>
                                          </p:val>
                                        </p:tav>
                                      </p:tavLst>
                                    </p:anim>
                                    <p:anim calcmode="lin" valueType="num">
                                      <p:cBhvr>
                                        <p:cTn id="82" dur="700" fill="hold"/>
                                        <p:tgtEl>
                                          <p:spTgt spid="13"/>
                                        </p:tgtEl>
                                        <p:attrNameLst>
                                          <p:attrName>ppt_h</p:attrName>
                                        </p:attrNameLst>
                                      </p:cBhvr>
                                      <p:tavLst>
                                        <p:tav tm="0">
                                          <p:val>
                                            <p:fltVal val="0"/>
                                          </p:val>
                                        </p:tav>
                                        <p:tav tm="100000">
                                          <p:val>
                                            <p:strVal val="#ppt_h"/>
                                          </p:val>
                                        </p:tav>
                                      </p:tavLst>
                                    </p:anim>
                                    <p:animEffect transition="in" filter="fade">
                                      <p:cBhvr>
                                        <p:cTn id="83" dur="700"/>
                                        <p:tgtEl>
                                          <p:spTgt spid="13"/>
                                        </p:tgtEl>
                                      </p:cBhvr>
                                    </p:animEffect>
                                  </p:childTnLst>
                                </p:cTn>
                              </p:par>
                              <p:par>
                                <p:cTn id="84" presetID="42" presetClass="path" presetSubtype="0" accel="50000" decel="50000" fill="hold" nodeType="withEffect">
                                  <p:stCondLst>
                                    <p:cond delay="0"/>
                                  </p:stCondLst>
                                  <p:childTnLst>
                                    <p:animMotion origin="layout" path="M -1.66667E-6 0 L -0.32995 -0.00324 " pathEditMode="relative" rAng="0" ptsTypes="AA">
                                      <p:cBhvr>
                                        <p:cTn id="85" dur="700" spd="-100000" fill="hold"/>
                                        <p:tgtEl>
                                          <p:spTgt spid="13"/>
                                        </p:tgtEl>
                                        <p:attrNameLst>
                                          <p:attrName>ppt_x</p:attrName>
                                          <p:attrName>ppt_y</p:attrName>
                                        </p:attrNameLst>
                                      </p:cBhvr>
                                      <p:rCtr x="-16497" y="-162"/>
                                    </p:animMotion>
                                  </p:childTnLst>
                                </p:cTn>
                              </p:par>
                              <p:par>
                                <p:cTn id="86" presetID="6" presetClass="emph" presetSubtype="0" accel="50000" decel="50000" autoRev="1" fill="hold" nodeType="withEffect">
                                  <p:stCondLst>
                                    <p:cond delay="0"/>
                                  </p:stCondLst>
                                  <p:childTnLst>
                                    <p:animScale>
                                      <p:cBhvr>
                                        <p:cTn id="87" dur="200" fill="hold"/>
                                        <p:tgtEl>
                                          <p:spTgt spid="1051"/>
                                        </p:tgtEl>
                                      </p:cBhvr>
                                      <p:by x="90000" y="90000"/>
                                    </p:animScale>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700"/>
                                        <p:tgtEl>
                                          <p:spTgt spid="13"/>
                                        </p:tgtEl>
                                        <p:attrNameLst>
                                          <p:attrName>ppt_w</p:attrName>
                                        </p:attrNameLst>
                                      </p:cBhvr>
                                      <p:tavLst>
                                        <p:tav tm="0">
                                          <p:val>
                                            <p:strVal val="ppt_w"/>
                                          </p:val>
                                        </p:tav>
                                        <p:tav tm="100000">
                                          <p:val>
                                            <p:fltVal val="0"/>
                                          </p:val>
                                        </p:tav>
                                      </p:tavLst>
                                    </p:anim>
                                    <p:anim calcmode="lin" valueType="num">
                                      <p:cBhvr>
                                        <p:cTn id="92" dur="700"/>
                                        <p:tgtEl>
                                          <p:spTgt spid="13"/>
                                        </p:tgtEl>
                                        <p:attrNameLst>
                                          <p:attrName>ppt_h</p:attrName>
                                        </p:attrNameLst>
                                      </p:cBhvr>
                                      <p:tavLst>
                                        <p:tav tm="0">
                                          <p:val>
                                            <p:strVal val="ppt_h"/>
                                          </p:val>
                                        </p:tav>
                                        <p:tav tm="100000">
                                          <p:val>
                                            <p:fltVal val="0"/>
                                          </p:val>
                                        </p:tav>
                                      </p:tavLst>
                                    </p:anim>
                                    <p:animEffect transition="out" filter="fade">
                                      <p:cBhvr>
                                        <p:cTn id="93" dur="700"/>
                                        <p:tgtEl>
                                          <p:spTgt spid="13"/>
                                        </p:tgtEl>
                                      </p:cBhvr>
                                    </p:animEffect>
                                    <p:set>
                                      <p:cBhvr>
                                        <p:cTn id="94" dur="1" fill="hold">
                                          <p:stCondLst>
                                            <p:cond delay="699"/>
                                          </p:stCondLst>
                                        </p:cTn>
                                        <p:tgtEl>
                                          <p:spTgt spid="13"/>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1.66667E-6 0 L -0.33594 0 " pathEditMode="relative" rAng="0" ptsTypes="AA">
                                      <p:cBhvr>
                                        <p:cTn id="96" dur="700" fill="hold"/>
                                        <p:tgtEl>
                                          <p:spTgt spid="13"/>
                                        </p:tgtEl>
                                        <p:attrNameLst>
                                          <p:attrName>ppt_x</p:attrName>
                                          <p:attrName>ppt_y</p:attrName>
                                        </p:attrNameLst>
                                      </p:cBhvr>
                                      <p:rCtr x="-16797" y="0"/>
                                    </p:animMotion>
                                  </p:childTnLst>
                                </p:cTn>
                              </p:par>
                              <p:par>
                                <p:cTn id="97" presetID="6" presetClass="emph" presetSubtype="0" accel="50000" decel="50000" autoRev="1" fill="hold" nodeType="withEffect">
                                  <p:stCondLst>
                                    <p:cond delay="0"/>
                                  </p:stCondLst>
                                  <p:childTnLst>
                                    <p:animScale>
                                      <p:cBhvr>
                                        <p:cTn id="98"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99" restart="whenNotActive" fill="hold" evtFilter="cancelBubble" nodeType="interactiveSeq">
                <p:stCondLst>
                  <p:cond evt="onClick" delay="0">
                    <p:tgtEl>
                      <p:spTgt spid="1049"/>
                    </p:tgtEl>
                  </p:cond>
                </p:stCondLst>
                <p:endSync evt="end" delay="0">
                  <p:rtn val="all"/>
                </p:endSync>
                <p:childTnLst>
                  <p:par>
                    <p:cTn id="100" fill="hold">
                      <p:stCondLst>
                        <p:cond delay="0"/>
                      </p:stCondLst>
                      <p:childTnLst>
                        <p:par>
                          <p:cTn id="101" fill="hold">
                            <p:stCondLst>
                              <p:cond delay="0"/>
                            </p:stCondLst>
                            <p:childTnLst>
                              <p:par>
                                <p:cTn id="102" presetID="6" presetClass="emph" presetSubtype="0" accel="50000" decel="50000" autoRev="1" fill="hold" nodeType="withEffect">
                                  <p:stCondLst>
                                    <p:cond delay="0"/>
                                  </p:stCondLst>
                                  <p:childTnLst>
                                    <p:animScale>
                                      <p:cBhvr>
                                        <p:cTn id="103" dur="200" fill="hold"/>
                                        <p:tgtEl>
                                          <p:spTgt spid="1049"/>
                                        </p:tgtEl>
                                      </p:cBhvr>
                                      <p:by x="90000" y="90000"/>
                                    </p:animScale>
                                  </p:childTnLst>
                                </p:cTn>
                              </p:par>
                              <p:par>
                                <p:cTn id="104" presetID="6" presetClass="emph" presetSubtype="0" accel="50000" decel="50000" autoRev="1" fill="hold" nodeType="withEffect">
                                  <p:stCondLst>
                                    <p:cond delay="0"/>
                                  </p:stCondLst>
                                  <p:childTnLst>
                                    <p:animScale>
                                      <p:cBhvr>
                                        <p:cTn id="105"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06" restart="whenNotActive" fill="hold" evtFilter="cancelBubble" nodeType="interactiveSeq">
                <p:stCondLst>
                  <p:cond evt="onClick" delay="0">
                    <p:tgtEl>
                      <p:spTgt spid="1047"/>
                    </p:tgtEl>
                  </p:cond>
                </p:stCondLst>
                <p:endSync evt="end" delay="0">
                  <p:rtn val="all"/>
                </p:endSync>
                <p:childTnLst>
                  <p:par>
                    <p:cTn id="107" fill="hold">
                      <p:stCondLst>
                        <p:cond delay="0"/>
                      </p:stCondLst>
                      <p:childTnLst>
                        <p:par>
                          <p:cTn id="108" fill="hold">
                            <p:stCondLst>
                              <p:cond delay="0"/>
                            </p:stCondLst>
                            <p:childTnLst>
                              <p:par>
                                <p:cTn id="109" presetID="6" presetClass="emph" presetSubtype="0" accel="50000" decel="50000" autoRev="1" fill="hold" nodeType="withEffect">
                                  <p:stCondLst>
                                    <p:cond delay="0"/>
                                  </p:stCondLst>
                                  <p:childTnLst>
                                    <p:animScale>
                                      <p:cBhvr>
                                        <p:cTn id="110" dur="200" fill="hold"/>
                                        <p:tgtEl>
                                          <p:spTgt spid="1047"/>
                                        </p:tgtEl>
                                      </p:cBhvr>
                                      <p:by x="90000" y="90000"/>
                                    </p:animScale>
                                  </p:childTnLst>
                                </p:cTn>
                              </p:par>
                              <p:par>
                                <p:cTn id="111" presetID="6" presetClass="emph" presetSubtype="0" accel="50000" decel="50000" autoRev="1" fill="hold" nodeType="withEffect">
                                  <p:stCondLst>
                                    <p:cond delay="0"/>
                                  </p:stCondLst>
                                  <p:childTnLst>
                                    <p:animScale>
                                      <p:cBhvr>
                                        <p:cTn id="112"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43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522514" y="3966907"/>
            <a:ext cx="2336800" cy="1390243"/>
            <a:chOff x="979714" y="4445001"/>
            <a:chExt cx="2336800" cy="1390243"/>
          </a:xfrm>
        </p:grpSpPr>
        <p:sp>
          <p:nvSpPr>
            <p:cNvPr id="34" name="TextBox 33">
              <a:extLst>
                <a:ext uri="{FF2B5EF4-FFF2-40B4-BE49-F238E27FC236}">
                  <a16:creationId xmlns:a16="http://schemas.microsoft.com/office/drawing/2014/main" id="{78855102-5892-4791-81C6-1D3099286A62}"/>
                </a:ext>
              </a:extLst>
            </p:cNvPr>
            <p:cNvSpPr txBox="1"/>
            <p:nvPr/>
          </p:nvSpPr>
          <p:spPr>
            <a:xfrm>
              <a:off x="979714" y="4445001"/>
              <a:ext cx="2336800" cy="769441"/>
            </a:xfrm>
            <a:prstGeom prst="rect">
              <a:avLst/>
            </a:prstGeom>
            <a:noFill/>
          </p:spPr>
          <p:txBody>
            <a:bodyPr wrap="square" rtlCol="0">
              <a:spAutoFit/>
            </a:bodyPr>
            <a:lstStyle/>
            <a:p>
              <a:pPr algn="ctr"/>
              <a:r>
                <a:rPr lang="fr-FR" sz="4400" b="1" noProof="0" dirty="0">
                  <a:solidFill>
                    <a:srgbClr val="03A1A4"/>
                  </a:solidFill>
                  <a:latin typeface="Tw Cen MT" panose="020B0602020104020603" pitchFamily="34" charset="0"/>
                </a:rPr>
                <a:t>8M</a:t>
              </a:r>
            </a:p>
          </p:txBody>
        </p:sp>
        <p:sp>
          <p:nvSpPr>
            <p:cNvPr id="35" name="TextBox 34">
              <a:extLst>
                <a:ext uri="{FF2B5EF4-FFF2-40B4-BE49-F238E27FC236}">
                  <a16:creationId xmlns:a16="http://schemas.microsoft.com/office/drawing/2014/main" id="{22001AFB-5833-4302-85EB-700F4F764C00}"/>
                </a:ext>
              </a:extLst>
            </p:cNvPr>
            <p:cNvSpPr txBox="1"/>
            <p:nvPr/>
          </p:nvSpPr>
          <p:spPr>
            <a:xfrm>
              <a:off x="97971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36" name="Group 35">
            <a:extLst>
              <a:ext uri="{FF2B5EF4-FFF2-40B4-BE49-F238E27FC236}">
                <a16:creationId xmlns:a16="http://schemas.microsoft.com/office/drawing/2014/main" id="{FD82C6EF-E9DE-4923-8019-398DA581487A}"/>
              </a:ext>
            </a:extLst>
          </p:cNvPr>
          <p:cNvGrpSpPr/>
          <p:nvPr/>
        </p:nvGrpSpPr>
        <p:grpSpPr>
          <a:xfrm>
            <a:off x="3172584" y="3966907"/>
            <a:ext cx="2336800" cy="1390243"/>
            <a:chOff x="3629784" y="4445001"/>
            <a:chExt cx="2336800" cy="1390243"/>
          </a:xfrm>
        </p:grpSpPr>
        <p:sp>
          <p:nvSpPr>
            <p:cNvPr id="37" name="TextBox 36">
              <a:extLst>
                <a:ext uri="{FF2B5EF4-FFF2-40B4-BE49-F238E27FC236}">
                  <a16:creationId xmlns:a16="http://schemas.microsoft.com/office/drawing/2014/main" id="{DAC3DF4E-CC11-4211-B94C-CFD06DD21505}"/>
                </a:ext>
              </a:extLst>
            </p:cNvPr>
            <p:cNvSpPr txBox="1"/>
            <p:nvPr/>
          </p:nvSpPr>
          <p:spPr>
            <a:xfrm>
              <a:off x="3629784" y="4445001"/>
              <a:ext cx="2336800" cy="769441"/>
            </a:xfrm>
            <a:prstGeom prst="rect">
              <a:avLst/>
            </a:prstGeom>
            <a:noFill/>
          </p:spPr>
          <p:txBody>
            <a:bodyPr wrap="square" rtlCol="0">
              <a:spAutoFit/>
            </a:bodyPr>
            <a:lstStyle/>
            <a:p>
              <a:pPr algn="ctr"/>
              <a:r>
                <a:rPr lang="fr-FR" sz="4400" b="1" noProof="0" dirty="0">
                  <a:solidFill>
                    <a:srgbClr val="EF3078"/>
                  </a:solidFill>
                  <a:latin typeface="Tw Cen MT" panose="020B0602020104020603" pitchFamily="34" charset="0"/>
                </a:rPr>
                <a:t>6M</a:t>
              </a:r>
            </a:p>
          </p:txBody>
        </p:sp>
        <p:sp>
          <p:nvSpPr>
            <p:cNvPr id="38" name="TextBox 37">
              <a:extLst>
                <a:ext uri="{FF2B5EF4-FFF2-40B4-BE49-F238E27FC236}">
                  <a16:creationId xmlns:a16="http://schemas.microsoft.com/office/drawing/2014/main" id="{547D5A51-0B28-44B2-9458-2EC47846B480}"/>
                </a:ext>
              </a:extLst>
            </p:cNvPr>
            <p:cNvSpPr txBox="1"/>
            <p:nvPr/>
          </p:nvSpPr>
          <p:spPr>
            <a:xfrm>
              <a:off x="362978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id="{5EEA83BA-280C-4216-B80C-C3082D2456C8}"/>
              </a:ext>
            </a:extLst>
          </p:cNvPr>
          <p:cNvGrpSpPr/>
          <p:nvPr/>
        </p:nvGrpSpPr>
        <p:grpSpPr>
          <a:xfrm>
            <a:off x="5822654" y="3966907"/>
            <a:ext cx="2336800" cy="1390243"/>
            <a:chOff x="6279854" y="4445001"/>
            <a:chExt cx="2336800" cy="1390243"/>
          </a:xfrm>
        </p:grpSpPr>
        <p:sp>
          <p:nvSpPr>
            <p:cNvPr id="40" name="TextBox 39">
              <a:extLst>
                <a:ext uri="{FF2B5EF4-FFF2-40B4-BE49-F238E27FC236}">
                  <a16:creationId xmlns:a16="http://schemas.microsoft.com/office/drawing/2014/main" id="{76D3A4AD-1059-4193-95F4-99D7FB3C3390}"/>
                </a:ext>
              </a:extLst>
            </p:cNvPr>
            <p:cNvSpPr txBox="1"/>
            <p:nvPr/>
          </p:nvSpPr>
          <p:spPr>
            <a:xfrm>
              <a:off x="6279854" y="4445001"/>
              <a:ext cx="2336800" cy="769441"/>
            </a:xfrm>
            <a:prstGeom prst="rect">
              <a:avLst/>
            </a:prstGeom>
            <a:noFill/>
          </p:spPr>
          <p:txBody>
            <a:bodyPr wrap="square" rtlCol="0">
              <a:spAutoFit/>
            </a:bodyPr>
            <a:lstStyle/>
            <a:p>
              <a:pPr algn="ctr"/>
              <a:r>
                <a:rPr lang="fr-FR" sz="4400" b="1" noProof="0" dirty="0">
                  <a:solidFill>
                    <a:srgbClr val="92D050"/>
                  </a:solidFill>
                  <a:latin typeface="Tw Cen MT" panose="020B0602020104020603" pitchFamily="34" charset="0"/>
                </a:rPr>
                <a:t>7M</a:t>
              </a:r>
            </a:p>
          </p:txBody>
        </p:sp>
        <p:sp>
          <p:nvSpPr>
            <p:cNvPr id="41" name="TextBox 40">
              <a:extLst>
                <a:ext uri="{FF2B5EF4-FFF2-40B4-BE49-F238E27FC236}">
                  <a16:creationId xmlns:a16="http://schemas.microsoft.com/office/drawing/2014/main" id="{1D2CAFD3-83DC-4745-BD2C-AA8DD0D735B7}"/>
                </a:ext>
              </a:extLst>
            </p:cNvPr>
            <p:cNvSpPr txBox="1"/>
            <p:nvPr/>
          </p:nvSpPr>
          <p:spPr>
            <a:xfrm>
              <a:off x="627985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42" name="Group 41">
            <a:extLst>
              <a:ext uri="{FF2B5EF4-FFF2-40B4-BE49-F238E27FC236}">
                <a16:creationId xmlns:a16="http://schemas.microsoft.com/office/drawing/2014/main" id="{6C36A51F-32BC-47D1-9A81-487036B42B97}"/>
              </a:ext>
            </a:extLst>
          </p:cNvPr>
          <p:cNvGrpSpPr/>
          <p:nvPr/>
        </p:nvGrpSpPr>
        <p:grpSpPr>
          <a:xfrm>
            <a:off x="3439718" y="1875469"/>
            <a:ext cx="1802532" cy="1802532"/>
            <a:chOff x="3753155" y="2209800"/>
            <a:chExt cx="2090058" cy="2090058"/>
          </a:xfrm>
        </p:grpSpPr>
        <p:sp>
          <p:nvSpPr>
            <p:cNvPr id="43" name="Oval 42">
              <a:extLst>
                <a:ext uri="{FF2B5EF4-FFF2-40B4-BE49-F238E27FC236}">
                  <a16:creationId xmlns:a16="http://schemas.microsoft.com/office/drawing/2014/main" id="{4759DD56-9161-4A22-8660-0AAFD5155B24}"/>
                </a:ext>
              </a:extLst>
            </p:cNvPr>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44" name="Picture 43">
              <a:extLst>
                <a:ext uri="{FF2B5EF4-FFF2-40B4-BE49-F238E27FC236}">
                  <a16:creationId xmlns:a16="http://schemas.microsoft.com/office/drawing/2014/main" id="{9B542F8B-7358-4AD5-9F27-D4CDC7236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418" y="2611063"/>
              <a:ext cx="1287532" cy="1287532"/>
            </a:xfrm>
            <a:prstGeom prst="rect">
              <a:avLst/>
            </a:prstGeom>
          </p:spPr>
        </p:pic>
      </p:grpSp>
      <p:grpSp>
        <p:nvGrpSpPr>
          <p:cNvPr id="45" name="Group 44">
            <a:extLst>
              <a:ext uri="{FF2B5EF4-FFF2-40B4-BE49-F238E27FC236}">
                <a16:creationId xmlns:a16="http://schemas.microsoft.com/office/drawing/2014/main" id="{37A792EE-2433-4D86-A7D5-1FB0D3F9E4D8}"/>
              </a:ext>
            </a:extLst>
          </p:cNvPr>
          <p:cNvGrpSpPr/>
          <p:nvPr/>
        </p:nvGrpSpPr>
        <p:grpSpPr>
          <a:xfrm>
            <a:off x="6038027" y="1869840"/>
            <a:ext cx="1813790" cy="1813790"/>
            <a:chOff x="6403225" y="2209800"/>
            <a:chExt cx="2090058" cy="2090058"/>
          </a:xfrm>
        </p:grpSpPr>
        <p:sp>
          <p:nvSpPr>
            <p:cNvPr id="46" name="Oval 45">
              <a:extLst>
                <a:ext uri="{FF2B5EF4-FFF2-40B4-BE49-F238E27FC236}">
                  <a16:creationId xmlns:a16="http://schemas.microsoft.com/office/drawing/2014/main" id="{5A516301-84E4-4DC6-A056-8024955CA570}"/>
                </a:ext>
              </a:extLst>
            </p:cNvPr>
            <p:cNvSpPr/>
            <p:nvPr/>
          </p:nvSpPr>
          <p:spPr>
            <a:xfrm>
              <a:off x="6403225" y="2209800"/>
              <a:ext cx="2090058" cy="209005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47" name="Picture 46">
              <a:extLst>
                <a:ext uri="{FF2B5EF4-FFF2-40B4-BE49-F238E27FC236}">
                  <a16:creationId xmlns:a16="http://schemas.microsoft.com/office/drawing/2014/main" id="{C90A6E8F-8715-4A45-8091-41BC89D62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245" y="2611063"/>
              <a:ext cx="1287532" cy="1287532"/>
            </a:xfrm>
            <a:prstGeom prst="rect">
              <a:avLst/>
            </a:prstGeom>
          </p:spPr>
        </p:pic>
      </p:grpSp>
      <p:grpSp>
        <p:nvGrpSpPr>
          <p:cNvPr id="48" name="Group 47">
            <a:extLst>
              <a:ext uri="{FF2B5EF4-FFF2-40B4-BE49-F238E27FC236}">
                <a16:creationId xmlns:a16="http://schemas.microsoft.com/office/drawing/2014/main" id="{081CAD7B-D8C7-4ACB-BAAD-C11ECF75DF45}"/>
              </a:ext>
            </a:extLst>
          </p:cNvPr>
          <p:cNvGrpSpPr/>
          <p:nvPr/>
        </p:nvGrpSpPr>
        <p:grpSpPr>
          <a:xfrm>
            <a:off x="789648" y="1875469"/>
            <a:ext cx="1802532" cy="1802532"/>
            <a:chOff x="1103085" y="2209800"/>
            <a:chExt cx="2090058" cy="2090058"/>
          </a:xfrm>
        </p:grpSpPr>
        <p:sp>
          <p:nvSpPr>
            <p:cNvPr id="49" name="Oval 48">
              <a:extLst>
                <a:ext uri="{FF2B5EF4-FFF2-40B4-BE49-F238E27FC236}">
                  <a16:creationId xmlns:a16="http://schemas.microsoft.com/office/drawing/2014/main" id="{F64BCF60-284B-4512-A374-E284A563EFB1}"/>
                </a:ext>
              </a:extLst>
            </p:cNvPr>
            <p:cNvSpPr/>
            <p:nvPr/>
          </p:nvSpPr>
          <p:spPr>
            <a:xfrm>
              <a:off x="1103085" y="2209800"/>
              <a:ext cx="2090058" cy="209005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65" name="Picture 64">
              <a:extLst>
                <a:ext uri="{FF2B5EF4-FFF2-40B4-BE49-F238E27FC236}">
                  <a16:creationId xmlns:a16="http://schemas.microsoft.com/office/drawing/2014/main" id="{D88307B7-2C0C-4003-9659-402583C1B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348" y="2611063"/>
              <a:ext cx="1287532" cy="1287532"/>
            </a:xfrm>
            <a:prstGeom prst="rect">
              <a:avLst/>
            </a:prstGeom>
          </p:spPr>
        </p:pic>
      </p:gr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511855" cy="6858000"/>
            <a:chOff x="-290920" y="0"/>
            <a:chExt cx="12511855"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573996" y="3230708"/>
              <a:ext cx="2739880"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2" cy="6858000"/>
            <a:chOff x="213096" y="0"/>
            <a:chExt cx="11447502"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0"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71215" cy="6858000"/>
            <a:chOff x="491575" y="0"/>
            <a:chExt cx="9971215"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8761329" y="3256063"/>
              <a:ext cx="2848923"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8" name="Groupe 17">
            <a:extLst>
              <a:ext uri="{FF2B5EF4-FFF2-40B4-BE49-F238E27FC236}">
                <a16:creationId xmlns:a16="http://schemas.microsoft.com/office/drawing/2014/main" id="{7B60F493-8AE7-AB3B-5F27-4662AE5B163A}"/>
              </a:ext>
            </a:extLst>
          </p:cNvPr>
          <p:cNvGrpSpPr/>
          <p:nvPr/>
        </p:nvGrpSpPr>
        <p:grpSpPr>
          <a:xfrm>
            <a:off x="5005131" y="994766"/>
            <a:ext cx="3134579" cy="2286002"/>
            <a:chOff x="5005131" y="994766"/>
            <a:chExt cx="3134579" cy="2286002"/>
          </a:xfrm>
        </p:grpSpPr>
        <p:sp>
          <p:nvSpPr>
            <p:cNvPr id="4" name="Forme libre : forme 3">
              <a:extLst>
                <a:ext uri="{FF2B5EF4-FFF2-40B4-BE49-F238E27FC236}">
                  <a16:creationId xmlns:a16="http://schemas.microsoft.com/office/drawing/2014/main" id="{693C0457-4069-96AD-FB38-B62C90301293}"/>
                </a:ext>
              </a:extLst>
            </p:cNvPr>
            <p:cNvSpPr/>
            <p:nvPr/>
          </p:nvSpPr>
          <p:spPr>
            <a:xfrm rot="18900000">
              <a:off x="5005131" y="994766"/>
              <a:ext cx="3134579" cy="2286002"/>
            </a:xfrm>
            <a:custGeom>
              <a:avLst/>
              <a:gdLst>
                <a:gd name="connsiteX0" fmla="*/ 848579 w 3134579"/>
                <a:gd name="connsiteY0" fmla="*/ 0 h 2286002"/>
                <a:gd name="connsiteX1" fmla="*/ 848602 w 3134579"/>
                <a:gd name="connsiteY1" fmla="*/ 2 h 2286002"/>
                <a:gd name="connsiteX2" fmla="*/ 1082310 w 3134579"/>
                <a:gd name="connsiteY2" fmla="*/ 11803 h 2286002"/>
                <a:gd name="connsiteX3" fmla="*/ 3134579 w 3134579"/>
                <a:gd name="connsiteY3" fmla="*/ 2286001 h 2286002"/>
                <a:gd name="connsiteX4" fmla="*/ 3134579 w 3134579"/>
                <a:gd name="connsiteY4" fmla="*/ 2286002 h 2286002"/>
                <a:gd name="connsiteX5" fmla="*/ 3122777 w 3134579"/>
                <a:gd name="connsiteY5" fmla="*/ 2192510 h 2286002"/>
                <a:gd name="connsiteX6" fmla="*/ 1738393 w 3134579"/>
                <a:gd name="connsiteY6" fmla="*/ 1443460 h 2286002"/>
                <a:gd name="connsiteX7" fmla="*/ 1697158 w 3134579"/>
                <a:gd name="connsiteY7" fmla="*/ 1437423 h 2286002"/>
                <a:gd name="connsiteX8" fmla="*/ 1697158 w 3134579"/>
                <a:gd name="connsiteY8" fmla="*/ 1437422 h 2286002"/>
                <a:gd name="connsiteX9" fmla="*/ 1528365 w 3134579"/>
                <a:gd name="connsiteY9" fmla="*/ 1412711 h 2286002"/>
                <a:gd name="connsiteX10" fmla="*/ 848579 w 3134579"/>
                <a:gd name="connsiteY10" fmla="*/ 1371601 h 2286002"/>
                <a:gd name="connsiteX11" fmla="*/ 168793 w 3134579"/>
                <a:gd name="connsiteY11" fmla="*/ 1412711 h 2286002"/>
                <a:gd name="connsiteX12" fmla="*/ 0 w 3134579"/>
                <a:gd name="connsiteY12" fmla="*/ 1437422 h 2286002"/>
                <a:gd name="connsiteX13" fmla="*/ 6037 w 3134579"/>
                <a:gd name="connsiteY13" fmla="*/ 1396186 h 2286002"/>
                <a:gd name="connsiteX14" fmla="*/ 848579 w 3134579"/>
                <a:gd name="connsiteY14"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79" h="2286002">
                  <a:moveTo>
                    <a:pt x="848579" y="0"/>
                  </a:moveTo>
                  <a:lnTo>
                    <a:pt x="848602" y="2"/>
                  </a:lnTo>
                  <a:lnTo>
                    <a:pt x="1082310" y="11803"/>
                  </a:lnTo>
                  <a:cubicBezTo>
                    <a:pt x="2235039" y="128869"/>
                    <a:pt x="3134579" y="1102386"/>
                    <a:pt x="3134579" y="2286001"/>
                  </a:cubicBezTo>
                  <a:lnTo>
                    <a:pt x="3134579" y="2286002"/>
                  </a:lnTo>
                  <a:lnTo>
                    <a:pt x="3122777" y="2192510"/>
                  </a:lnTo>
                  <a:cubicBezTo>
                    <a:pt x="3036928" y="1854376"/>
                    <a:pt x="2490500" y="1570706"/>
                    <a:pt x="1738393" y="1443460"/>
                  </a:cubicBezTo>
                  <a:lnTo>
                    <a:pt x="1697158" y="1437423"/>
                  </a:lnTo>
                  <a:lnTo>
                    <a:pt x="1697158" y="1437422"/>
                  </a:lnTo>
                  <a:lnTo>
                    <a:pt x="1528365" y="1412711"/>
                  </a:lnTo>
                  <a:cubicBezTo>
                    <a:pt x="1313621" y="1385994"/>
                    <a:pt x="1085302" y="1371601"/>
                    <a:pt x="848579" y="1371601"/>
                  </a:cubicBezTo>
                  <a:cubicBezTo>
                    <a:pt x="611856" y="1371601"/>
                    <a:pt x="383537" y="1385994"/>
                    <a:pt x="168793" y="1412711"/>
                  </a:cubicBezTo>
                  <a:lnTo>
                    <a:pt x="0" y="1437422"/>
                  </a:lnTo>
                  <a:lnTo>
                    <a:pt x="6037" y="1396186"/>
                  </a:lnTo>
                  <a:cubicBezTo>
                    <a:pt x="144851" y="575706"/>
                    <a:pt x="469822" y="0"/>
                    <a:pt x="848579" y="0"/>
                  </a:cubicBezTo>
                  <a:close/>
                </a:path>
              </a:pathLst>
            </a:custGeom>
            <a:solidFill>
              <a:srgbClr val="FF5969"/>
            </a:solidFill>
            <a:ln>
              <a:noFill/>
            </a:ln>
            <a:effectLst>
              <a:innerShdw>
                <a:schemeClr val="bg2">
                  <a:lumMod val="5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5" name="Graphique 4" descr="Conférencier">
              <a:extLst>
                <a:ext uri="{FF2B5EF4-FFF2-40B4-BE49-F238E27FC236}">
                  <a16:creationId xmlns:a16="http://schemas.microsoft.com/office/drawing/2014/main" id="{11C676A4-FE8C-1EFD-CA84-8CC7E1D95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771" y="2195464"/>
              <a:ext cx="712288" cy="712288"/>
            </a:xfrm>
            <a:prstGeom prst="rect">
              <a:avLst/>
            </a:prstGeom>
          </p:spPr>
        </p:pic>
      </p:grpSp>
      <p:grpSp>
        <p:nvGrpSpPr>
          <p:cNvPr id="20" name="Groupe 19">
            <a:extLst>
              <a:ext uri="{FF2B5EF4-FFF2-40B4-BE49-F238E27FC236}">
                <a16:creationId xmlns:a16="http://schemas.microsoft.com/office/drawing/2014/main" id="{BE49E28C-8BB8-7501-E73A-C2DD8C4529AC}"/>
              </a:ext>
            </a:extLst>
          </p:cNvPr>
          <p:cNvGrpSpPr/>
          <p:nvPr/>
        </p:nvGrpSpPr>
        <p:grpSpPr>
          <a:xfrm>
            <a:off x="5586119" y="3628186"/>
            <a:ext cx="3134580" cy="2285998"/>
            <a:chOff x="5605169" y="3628186"/>
            <a:chExt cx="3134580" cy="2285998"/>
          </a:xfrm>
        </p:grpSpPr>
        <p:sp>
          <p:nvSpPr>
            <p:cNvPr id="8" name="Forme libre : forme 7">
              <a:extLst>
                <a:ext uri="{FF2B5EF4-FFF2-40B4-BE49-F238E27FC236}">
                  <a16:creationId xmlns:a16="http://schemas.microsoft.com/office/drawing/2014/main" id="{81C8E39A-0273-345A-3BA5-3B666DD959BF}"/>
                </a:ext>
              </a:extLst>
            </p:cNvPr>
            <p:cNvSpPr/>
            <p:nvPr/>
          </p:nvSpPr>
          <p:spPr>
            <a:xfrm rot="18900000">
              <a:off x="5605169" y="3628186"/>
              <a:ext cx="3134580" cy="2285998"/>
            </a:xfrm>
            <a:custGeom>
              <a:avLst/>
              <a:gdLst>
                <a:gd name="connsiteX0" fmla="*/ 1437423 w 3134580"/>
                <a:gd name="connsiteY0" fmla="*/ 848578 h 2285998"/>
                <a:gd name="connsiteX1" fmla="*/ 1606215 w 3134580"/>
                <a:gd name="connsiteY1" fmla="*/ 873289 h 2285998"/>
                <a:gd name="connsiteX2" fmla="*/ 2286001 w 3134580"/>
                <a:gd name="connsiteY2" fmla="*/ 914399 h 2285998"/>
                <a:gd name="connsiteX3" fmla="*/ 2965787 w 3134580"/>
                <a:gd name="connsiteY3" fmla="*/ 873289 h 2285998"/>
                <a:gd name="connsiteX4" fmla="*/ 3134580 w 3134580"/>
                <a:gd name="connsiteY4" fmla="*/ 848578 h 2285998"/>
                <a:gd name="connsiteX5" fmla="*/ 3128543 w 3134580"/>
                <a:gd name="connsiteY5" fmla="*/ 889812 h 2285998"/>
                <a:gd name="connsiteX6" fmla="*/ 2286001 w 3134580"/>
                <a:gd name="connsiteY6" fmla="*/ 2285998 h 2285998"/>
                <a:gd name="connsiteX7" fmla="*/ 1443459 w 3134580"/>
                <a:gd name="connsiteY7" fmla="*/ 889812 h 2285998"/>
                <a:gd name="connsiteX8" fmla="*/ 0 w 3134580"/>
                <a:gd name="connsiteY8" fmla="*/ 0 h 2285998"/>
                <a:gd name="connsiteX9" fmla="*/ 11802 w 3134580"/>
                <a:gd name="connsiteY9" fmla="*/ 93491 h 2285998"/>
                <a:gd name="connsiteX10" fmla="*/ 1396186 w 3134580"/>
                <a:gd name="connsiteY10" fmla="*/ 842541 h 2285998"/>
                <a:gd name="connsiteX11" fmla="*/ 1437422 w 3134580"/>
                <a:gd name="connsiteY11" fmla="*/ 848578 h 2285998"/>
                <a:gd name="connsiteX12" fmla="*/ 1443458 w 3134580"/>
                <a:gd name="connsiteY12" fmla="*/ 889812 h 2285998"/>
                <a:gd name="connsiteX13" fmla="*/ 2286000 w 3134580"/>
                <a:gd name="connsiteY13" fmla="*/ 2285998 h 2285998"/>
                <a:gd name="connsiteX14" fmla="*/ 11802 w 3134580"/>
                <a:gd name="connsiteY14" fmla="*/ 233728 h 2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80" h="2285998">
                  <a:moveTo>
                    <a:pt x="1437423" y="848578"/>
                  </a:moveTo>
                  <a:lnTo>
                    <a:pt x="1606215" y="873289"/>
                  </a:lnTo>
                  <a:cubicBezTo>
                    <a:pt x="1820959" y="900007"/>
                    <a:pt x="2049278" y="914399"/>
                    <a:pt x="2286001" y="914399"/>
                  </a:cubicBezTo>
                  <a:cubicBezTo>
                    <a:pt x="2522724" y="914399"/>
                    <a:pt x="2751043" y="900007"/>
                    <a:pt x="2965787" y="873289"/>
                  </a:cubicBezTo>
                  <a:lnTo>
                    <a:pt x="3134580" y="848578"/>
                  </a:lnTo>
                  <a:lnTo>
                    <a:pt x="3128543" y="889812"/>
                  </a:lnTo>
                  <a:cubicBezTo>
                    <a:pt x="2989730" y="1710292"/>
                    <a:pt x="2664758" y="2285998"/>
                    <a:pt x="2286001" y="2285998"/>
                  </a:cubicBezTo>
                  <a:cubicBezTo>
                    <a:pt x="1907244" y="2285998"/>
                    <a:pt x="1582273" y="1710292"/>
                    <a:pt x="1443459" y="889812"/>
                  </a:cubicBezTo>
                  <a:close/>
                  <a:moveTo>
                    <a:pt x="0" y="0"/>
                  </a:moveTo>
                  <a:lnTo>
                    <a:pt x="11802" y="93491"/>
                  </a:lnTo>
                  <a:cubicBezTo>
                    <a:pt x="97651" y="431625"/>
                    <a:pt x="644079" y="715295"/>
                    <a:pt x="1396186" y="842541"/>
                  </a:cubicBezTo>
                  <a:lnTo>
                    <a:pt x="1437422" y="848578"/>
                  </a:lnTo>
                  <a:lnTo>
                    <a:pt x="1443458" y="889812"/>
                  </a:lnTo>
                  <a:cubicBezTo>
                    <a:pt x="1582272" y="1710292"/>
                    <a:pt x="1907243" y="2285998"/>
                    <a:pt x="2286000" y="2285998"/>
                  </a:cubicBezTo>
                  <a:cubicBezTo>
                    <a:pt x="1102385" y="2285998"/>
                    <a:pt x="128869" y="1386458"/>
                    <a:pt x="11802" y="233728"/>
                  </a:cubicBezTo>
                  <a:close/>
                </a:path>
              </a:pathLst>
            </a:custGeom>
            <a:solidFill>
              <a:srgbClr val="00A0A8"/>
            </a:solidFill>
            <a:ln>
              <a:noFill/>
            </a:ln>
            <a:effectLst>
              <a:innerShdw>
                <a:schemeClr val="accent3">
                  <a:lumMod val="7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0" name="Graphique 9" descr="Puissance">
              <a:extLst>
                <a:ext uri="{FF2B5EF4-FFF2-40B4-BE49-F238E27FC236}">
                  <a16:creationId xmlns:a16="http://schemas.microsoft.com/office/drawing/2014/main" id="{3F2CD56D-C17D-C5AA-9F26-59EC5A203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0171" y="3940571"/>
              <a:ext cx="534052" cy="534052"/>
            </a:xfrm>
            <a:prstGeom prst="rect">
              <a:avLst/>
            </a:prstGeom>
          </p:spPr>
        </p:pic>
      </p:grpSp>
      <p:grpSp>
        <p:nvGrpSpPr>
          <p:cNvPr id="21" name="Groupe 20">
            <a:extLst>
              <a:ext uri="{FF2B5EF4-FFF2-40B4-BE49-F238E27FC236}">
                <a16:creationId xmlns:a16="http://schemas.microsoft.com/office/drawing/2014/main" id="{15983C44-56B3-394C-0351-40627855129D}"/>
              </a:ext>
            </a:extLst>
          </p:cNvPr>
          <p:cNvGrpSpPr/>
          <p:nvPr/>
        </p:nvGrpSpPr>
        <p:grpSpPr>
          <a:xfrm>
            <a:off x="7044893" y="1587374"/>
            <a:ext cx="2286001" cy="3134578"/>
            <a:chOff x="7044893" y="1587374"/>
            <a:chExt cx="2286001" cy="3134578"/>
          </a:xfrm>
        </p:grpSpPr>
        <p:sp>
          <p:nvSpPr>
            <p:cNvPr id="12" name="Forme libre : forme 11">
              <a:extLst>
                <a:ext uri="{FF2B5EF4-FFF2-40B4-BE49-F238E27FC236}">
                  <a16:creationId xmlns:a16="http://schemas.microsoft.com/office/drawing/2014/main" id="{A723BC2B-E23D-26BE-1E27-B8A6010D6EAB}"/>
                </a:ext>
              </a:extLst>
            </p:cNvPr>
            <p:cNvSpPr/>
            <p:nvPr/>
          </p:nvSpPr>
          <p:spPr>
            <a:xfrm rot="18900000">
              <a:off x="7044893" y="1587374"/>
              <a:ext cx="2286001" cy="3134578"/>
            </a:xfrm>
            <a:custGeom>
              <a:avLst/>
              <a:gdLst>
                <a:gd name="connsiteX0" fmla="*/ 848580 w 2286001"/>
                <a:gd name="connsiteY0" fmla="*/ 0 h 3134578"/>
                <a:gd name="connsiteX1" fmla="*/ 889815 w 2286001"/>
                <a:gd name="connsiteY1" fmla="*/ 6037 h 3134578"/>
                <a:gd name="connsiteX2" fmla="*/ 2274199 w 2286001"/>
                <a:gd name="connsiteY2" fmla="*/ 755087 h 3134578"/>
                <a:gd name="connsiteX3" fmla="*/ 2286001 w 2286001"/>
                <a:gd name="connsiteY3" fmla="*/ 848579 h 3134578"/>
                <a:gd name="connsiteX4" fmla="*/ 2286001 w 2286001"/>
                <a:gd name="connsiteY4" fmla="*/ 848580 h 3134578"/>
                <a:gd name="connsiteX5" fmla="*/ 2285999 w 2286001"/>
                <a:gd name="connsiteY5" fmla="*/ 848593 h 3134578"/>
                <a:gd name="connsiteX6" fmla="*/ 2274198 w 2286001"/>
                <a:gd name="connsiteY6" fmla="*/ 1082308 h 3134578"/>
                <a:gd name="connsiteX7" fmla="*/ 0 w 2286001"/>
                <a:gd name="connsiteY7" fmla="*/ 3134578 h 3134578"/>
                <a:gd name="connsiteX8" fmla="*/ 842542 w 2286001"/>
                <a:gd name="connsiteY8" fmla="*/ 1738392 h 3134578"/>
                <a:gd name="connsiteX9" fmla="*/ 848579 w 2286001"/>
                <a:gd name="connsiteY9" fmla="*/ 1697158 h 3134578"/>
                <a:gd name="connsiteX10" fmla="*/ 848580 w 2286001"/>
                <a:gd name="connsiteY10" fmla="*/ 1697158 h 3134578"/>
                <a:gd name="connsiteX11" fmla="*/ 873291 w 2286001"/>
                <a:gd name="connsiteY11" fmla="*/ 1528364 h 3134578"/>
                <a:gd name="connsiteX12" fmla="*/ 914401 w 2286001"/>
                <a:gd name="connsiteY12" fmla="*/ 848578 h 3134578"/>
                <a:gd name="connsiteX13" fmla="*/ 873291 w 2286001"/>
                <a:gd name="connsiteY13" fmla="*/ 168792 h 3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1" h="3134578">
                  <a:moveTo>
                    <a:pt x="848580" y="0"/>
                  </a:moveTo>
                  <a:lnTo>
                    <a:pt x="889815" y="6037"/>
                  </a:lnTo>
                  <a:cubicBezTo>
                    <a:pt x="1641922" y="133283"/>
                    <a:pt x="2188350" y="416953"/>
                    <a:pt x="2274199" y="755087"/>
                  </a:cubicBezTo>
                  <a:lnTo>
                    <a:pt x="2286001" y="848579"/>
                  </a:lnTo>
                  <a:lnTo>
                    <a:pt x="2286001" y="848580"/>
                  </a:lnTo>
                  <a:lnTo>
                    <a:pt x="2285999" y="848593"/>
                  </a:lnTo>
                  <a:lnTo>
                    <a:pt x="2274198" y="1082308"/>
                  </a:lnTo>
                  <a:cubicBezTo>
                    <a:pt x="2157132" y="2235038"/>
                    <a:pt x="1183616" y="3134578"/>
                    <a:pt x="0" y="3134578"/>
                  </a:cubicBezTo>
                  <a:cubicBezTo>
                    <a:pt x="378757" y="3134578"/>
                    <a:pt x="703729" y="2558872"/>
                    <a:pt x="842542" y="1738392"/>
                  </a:cubicBezTo>
                  <a:lnTo>
                    <a:pt x="848579" y="1697158"/>
                  </a:lnTo>
                  <a:lnTo>
                    <a:pt x="848580" y="1697158"/>
                  </a:lnTo>
                  <a:lnTo>
                    <a:pt x="873291" y="1528364"/>
                  </a:lnTo>
                  <a:cubicBezTo>
                    <a:pt x="900009" y="1313620"/>
                    <a:pt x="914401" y="1085301"/>
                    <a:pt x="914401" y="848578"/>
                  </a:cubicBezTo>
                  <a:cubicBezTo>
                    <a:pt x="914401" y="611855"/>
                    <a:pt x="900009" y="383536"/>
                    <a:pt x="873291" y="168792"/>
                  </a:cubicBezTo>
                  <a:close/>
                </a:path>
              </a:pathLst>
            </a:custGeom>
            <a:solidFill>
              <a:srgbClr val="FFC00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pic>
          <p:nvPicPr>
            <p:cNvPr id="13" name="Graphique 12" descr="Croissance commerciale (droite à gauche)">
              <a:extLst>
                <a:ext uri="{FF2B5EF4-FFF2-40B4-BE49-F238E27FC236}">
                  <a16:creationId xmlns:a16="http://schemas.microsoft.com/office/drawing/2014/main" id="{67DAA46C-6841-F60D-BC33-AC67307757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2543" y="1779777"/>
              <a:ext cx="716953" cy="716953"/>
            </a:xfrm>
            <a:prstGeom prst="rect">
              <a:avLst/>
            </a:prstGeom>
          </p:spPr>
        </p:pic>
      </p:grpSp>
      <p:grpSp>
        <p:nvGrpSpPr>
          <p:cNvPr id="19" name="Groupe 18">
            <a:extLst>
              <a:ext uri="{FF2B5EF4-FFF2-40B4-BE49-F238E27FC236}">
                <a16:creationId xmlns:a16="http://schemas.microsoft.com/office/drawing/2014/main" id="{333AF74F-BFAC-5D0D-D2A1-DD477AA0846A}"/>
              </a:ext>
            </a:extLst>
          </p:cNvPr>
          <p:cNvGrpSpPr/>
          <p:nvPr/>
        </p:nvGrpSpPr>
        <p:grpSpPr>
          <a:xfrm>
            <a:off x="4428781" y="2187488"/>
            <a:ext cx="2286000" cy="3134579"/>
            <a:chOff x="4428781" y="2187488"/>
            <a:chExt cx="2286000" cy="3134579"/>
          </a:xfrm>
        </p:grpSpPr>
        <p:sp>
          <p:nvSpPr>
            <p:cNvPr id="15" name="Forme libre : forme 14">
              <a:extLst>
                <a:ext uri="{FF2B5EF4-FFF2-40B4-BE49-F238E27FC236}">
                  <a16:creationId xmlns:a16="http://schemas.microsoft.com/office/drawing/2014/main" id="{F08A35F7-E3FB-7C52-A25E-559A6C529771}"/>
                </a:ext>
              </a:extLst>
            </p:cNvPr>
            <p:cNvSpPr/>
            <p:nvPr/>
          </p:nvSpPr>
          <p:spPr>
            <a:xfrm rot="18900000">
              <a:off x="4428781" y="2187488"/>
              <a:ext cx="2286000" cy="3134579"/>
            </a:xfrm>
            <a:custGeom>
              <a:avLst/>
              <a:gdLst>
                <a:gd name="connsiteX0" fmla="*/ 2286000 w 2286000"/>
                <a:gd name="connsiteY0" fmla="*/ 0 h 3134579"/>
                <a:gd name="connsiteX1" fmla="*/ 1443458 w 2286000"/>
                <a:gd name="connsiteY1" fmla="*/ 1396186 h 3134579"/>
                <a:gd name="connsiteX2" fmla="*/ 1437421 w 2286000"/>
                <a:gd name="connsiteY2" fmla="*/ 1437422 h 3134579"/>
                <a:gd name="connsiteX3" fmla="*/ 1437421 w 2286000"/>
                <a:gd name="connsiteY3" fmla="*/ 1437422 h 3134579"/>
                <a:gd name="connsiteX4" fmla="*/ 1412710 w 2286000"/>
                <a:gd name="connsiteY4" fmla="*/ 1606213 h 3134579"/>
                <a:gd name="connsiteX5" fmla="*/ 1371600 w 2286000"/>
                <a:gd name="connsiteY5" fmla="*/ 2285999 h 3134579"/>
                <a:gd name="connsiteX6" fmla="*/ 1412710 w 2286000"/>
                <a:gd name="connsiteY6" fmla="*/ 2965785 h 3134579"/>
                <a:gd name="connsiteX7" fmla="*/ 1437422 w 2286000"/>
                <a:gd name="connsiteY7" fmla="*/ 3134579 h 3134579"/>
                <a:gd name="connsiteX8" fmla="*/ 1396186 w 2286000"/>
                <a:gd name="connsiteY8" fmla="*/ 3128542 h 3134579"/>
                <a:gd name="connsiteX9" fmla="*/ 11802 w 2286000"/>
                <a:gd name="connsiteY9" fmla="*/ 2379492 h 3134579"/>
                <a:gd name="connsiteX10" fmla="*/ 0 w 2286000"/>
                <a:gd name="connsiteY10" fmla="*/ 2286001 h 3134579"/>
                <a:gd name="connsiteX11" fmla="*/ 0 w 2286000"/>
                <a:gd name="connsiteY11" fmla="*/ 2286000 h 3134579"/>
                <a:gd name="connsiteX12" fmla="*/ 2286000 w 2286000"/>
                <a:gd name="connsiteY12"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0" h="3134579">
                  <a:moveTo>
                    <a:pt x="2286000" y="0"/>
                  </a:moveTo>
                  <a:cubicBezTo>
                    <a:pt x="1907243" y="0"/>
                    <a:pt x="1582272" y="575706"/>
                    <a:pt x="1443458" y="1396186"/>
                  </a:cubicBezTo>
                  <a:lnTo>
                    <a:pt x="1437421" y="1437422"/>
                  </a:lnTo>
                  <a:lnTo>
                    <a:pt x="1437421" y="1437422"/>
                  </a:lnTo>
                  <a:lnTo>
                    <a:pt x="1412710" y="1606213"/>
                  </a:lnTo>
                  <a:cubicBezTo>
                    <a:pt x="1385993" y="1820957"/>
                    <a:pt x="1371600" y="2049276"/>
                    <a:pt x="1371600" y="2285999"/>
                  </a:cubicBezTo>
                  <a:cubicBezTo>
                    <a:pt x="1371600" y="2522722"/>
                    <a:pt x="1385993" y="2751041"/>
                    <a:pt x="1412710" y="2965785"/>
                  </a:cubicBezTo>
                  <a:lnTo>
                    <a:pt x="1437422" y="3134579"/>
                  </a:lnTo>
                  <a:lnTo>
                    <a:pt x="1396186" y="3128542"/>
                  </a:lnTo>
                  <a:cubicBezTo>
                    <a:pt x="644079" y="3001296"/>
                    <a:pt x="97651" y="2717626"/>
                    <a:pt x="11802" y="2379492"/>
                  </a:cubicBezTo>
                  <a:lnTo>
                    <a:pt x="0" y="2286001"/>
                  </a:lnTo>
                  <a:lnTo>
                    <a:pt x="0" y="2286000"/>
                  </a:lnTo>
                  <a:cubicBezTo>
                    <a:pt x="0" y="1023477"/>
                    <a:pt x="1023477" y="0"/>
                    <a:pt x="2286000" y="0"/>
                  </a:cubicBezTo>
                  <a:close/>
                </a:path>
              </a:pathLst>
            </a:custGeom>
            <a:solidFill>
              <a:srgbClr val="91CF5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6" name="Graphique 15" descr="Public cible">
              <a:extLst>
                <a:ext uri="{FF2B5EF4-FFF2-40B4-BE49-F238E27FC236}">
                  <a16:creationId xmlns:a16="http://schemas.microsoft.com/office/drawing/2014/main" id="{45B3A7F1-AAB6-8E48-0158-79DE99F12D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1426" y="4282195"/>
              <a:ext cx="675329" cy="675329"/>
            </a:xfrm>
            <a:prstGeom prst="rect">
              <a:avLst/>
            </a:prstGeom>
          </p:spPr>
        </p:pic>
      </p:grpSp>
      <p:grpSp>
        <p:nvGrpSpPr>
          <p:cNvPr id="23" name="Groupe 22">
            <a:extLst>
              <a:ext uri="{FF2B5EF4-FFF2-40B4-BE49-F238E27FC236}">
                <a16:creationId xmlns:a16="http://schemas.microsoft.com/office/drawing/2014/main" id="{4F597AB4-580B-C00C-455B-1C713C162E35}"/>
              </a:ext>
            </a:extLst>
          </p:cNvPr>
          <p:cNvGrpSpPr/>
          <p:nvPr/>
        </p:nvGrpSpPr>
        <p:grpSpPr>
          <a:xfrm>
            <a:off x="2227875" y="355761"/>
            <a:ext cx="2644139" cy="1577434"/>
            <a:chOff x="704335" y="791460"/>
            <a:chExt cx="2644139" cy="1577434"/>
          </a:xfrm>
        </p:grpSpPr>
        <p:sp>
          <p:nvSpPr>
            <p:cNvPr id="24" name="ZoneTexte 23">
              <a:extLst>
                <a:ext uri="{FF2B5EF4-FFF2-40B4-BE49-F238E27FC236}">
                  <a16:creationId xmlns:a16="http://schemas.microsoft.com/office/drawing/2014/main" id="{DBD81226-D30C-9C7F-E0A7-3C820E41C8F4}"/>
                </a:ext>
              </a:extLst>
            </p:cNvPr>
            <p:cNvSpPr txBox="1"/>
            <p:nvPr/>
          </p:nvSpPr>
          <p:spPr>
            <a:xfrm>
              <a:off x="1420137" y="791460"/>
              <a:ext cx="1016412" cy="830997"/>
            </a:xfrm>
            <a:prstGeom prst="rect">
              <a:avLst/>
            </a:prstGeom>
            <a:noFill/>
          </p:spPr>
          <p:txBody>
            <a:bodyPr wrap="square" rtlCol="0">
              <a:spAutoFit/>
            </a:bodyPr>
            <a:lstStyle/>
            <a:p>
              <a:pPr algn="ctr"/>
              <a:r>
                <a:rPr lang="fr-FR" sz="4800" b="1" noProof="0" dirty="0">
                  <a:solidFill>
                    <a:srgbClr val="FF0000"/>
                  </a:solidFill>
                  <a:latin typeface="Fave Casual Script Pro" pitchFamily="2" charset="0"/>
                </a:rPr>
                <a:t>01</a:t>
              </a:r>
              <a:endParaRPr lang="fr-FR" sz="4000" b="1" noProof="0" dirty="0">
                <a:solidFill>
                  <a:srgbClr val="FF0000"/>
                </a:solidFill>
                <a:latin typeface="Fave Casual Script Pro" pitchFamily="2" charset="0"/>
              </a:endParaRPr>
            </a:p>
          </p:txBody>
        </p:sp>
        <p:sp>
          <p:nvSpPr>
            <p:cNvPr id="25" name="ZoneTexte 24">
              <a:extLst>
                <a:ext uri="{FF2B5EF4-FFF2-40B4-BE49-F238E27FC236}">
                  <a16:creationId xmlns:a16="http://schemas.microsoft.com/office/drawing/2014/main" id="{ACC6CA4B-1942-A846-0EE8-68FDFEDFA742}"/>
                </a:ext>
              </a:extLst>
            </p:cNvPr>
            <p:cNvSpPr txBox="1"/>
            <p:nvPr/>
          </p:nvSpPr>
          <p:spPr>
            <a:xfrm>
              <a:off x="704335" y="1537897"/>
              <a:ext cx="2644139" cy="830997"/>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Introduction</a:t>
              </a:r>
            </a:p>
            <a:p>
              <a:pPr algn="ctr"/>
              <a:r>
                <a:rPr lang="fr-FR" sz="2400" b="1" noProof="0" dirty="0">
                  <a:latin typeface="Times New Roman" panose="02020603050405020304" pitchFamily="18" charset="0"/>
                  <a:cs typeface="Times New Roman" panose="02020603050405020304" pitchFamily="18" charset="0"/>
                </a:rPr>
                <a:t>Idée générale</a:t>
              </a:r>
            </a:p>
          </p:txBody>
        </p:sp>
      </p:grpSp>
      <p:grpSp>
        <p:nvGrpSpPr>
          <p:cNvPr id="26" name="Groupe 25">
            <a:extLst>
              <a:ext uri="{FF2B5EF4-FFF2-40B4-BE49-F238E27FC236}">
                <a16:creationId xmlns:a16="http://schemas.microsoft.com/office/drawing/2014/main" id="{0D8D856A-AE63-3E35-5304-2492A9D83BE0}"/>
              </a:ext>
            </a:extLst>
          </p:cNvPr>
          <p:cNvGrpSpPr/>
          <p:nvPr/>
        </p:nvGrpSpPr>
        <p:grpSpPr>
          <a:xfrm>
            <a:off x="8887661" y="412650"/>
            <a:ext cx="2644139" cy="1942990"/>
            <a:chOff x="9115139" y="756000"/>
            <a:chExt cx="2644139" cy="1942990"/>
          </a:xfrm>
        </p:grpSpPr>
        <p:sp>
          <p:nvSpPr>
            <p:cNvPr id="27" name="ZoneTexte 26">
              <a:extLst>
                <a:ext uri="{FF2B5EF4-FFF2-40B4-BE49-F238E27FC236}">
                  <a16:creationId xmlns:a16="http://schemas.microsoft.com/office/drawing/2014/main" id="{1DB12F70-0441-6BBB-7B01-EBA9BACFF725}"/>
                </a:ext>
              </a:extLst>
            </p:cNvPr>
            <p:cNvSpPr txBox="1"/>
            <p:nvPr/>
          </p:nvSpPr>
          <p:spPr>
            <a:xfrm>
              <a:off x="9929003" y="756000"/>
              <a:ext cx="1016412" cy="830997"/>
            </a:xfrm>
            <a:prstGeom prst="rect">
              <a:avLst/>
            </a:prstGeom>
            <a:noFill/>
          </p:spPr>
          <p:txBody>
            <a:bodyPr wrap="square" rtlCol="0">
              <a:spAutoFit/>
            </a:bodyPr>
            <a:lstStyle/>
            <a:p>
              <a:pPr algn="ctr"/>
              <a:r>
                <a:rPr lang="fr-FR" sz="4800" b="1" dirty="0">
                  <a:solidFill>
                    <a:srgbClr val="FFC000"/>
                  </a:solidFill>
                  <a:latin typeface="Fave Casual Script Pro" pitchFamily="2" charset="0"/>
                </a:rPr>
                <a:t>02</a:t>
              </a:r>
            </a:p>
          </p:txBody>
        </p:sp>
        <p:sp>
          <p:nvSpPr>
            <p:cNvPr id="28" name="ZoneTexte 27">
              <a:extLst>
                <a:ext uri="{FF2B5EF4-FFF2-40B4-BE49-F238E27FC236}">
                  <a16:creationId xmlns:a16="http://schemas.microsoft.com/office/drawing/2014/main" id="{2862E887-D65D-046C-2C42-58C97D0E38E6}"/>
                </a:ext>
              </a:extLst>
            </p:cNvPr>
            <p:cNvSpPr txBox="1"/>
            <p:nvPr/>
          </p:nvSpPr>
          <p:spPr>
            <a:xfrm>
              <a:off x="9115139" y="1498661"/>
              <a:ext cx="2644139" cy="1200329"/>
            </a:xfrm>
            <a:prstGeom prst="rect">
              <a:avLst/>
            </a:prstGeom>
            <a:noFill/>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Développement Personnel VS </a:t>
              </a:r>
            </a:p>
            <a:p>
              <a:pPr algn="ctr"/>
              <a:r>
                <a:rPr lang="fr-FR" sz="2400" b="1" dirty="0">
                  <a:latin typeface="Times New Roman" panose="02020603050405020304" pitchFamily="18" charset="0"/>
                  <a:cs typeface="Times New Roman" panose="02020603050405020304" pitchFamily="18" charset="0"/>
                </a:rPr>
                <a:t>Leadership </a:t>
              </a:r>
              <a:endParaRPr lang="fr-FR" sz="2400" b="1" noProof="0" dirty="0">
                <a:latin typeface="Times New Roman" panose="02020603050405020304" pitchFamily="18" charset="0"/>
                <a:cs typeface="Times New Roman" panose="02020603050405020304" pitchFamily="18" charset="0"/>
              </a:endParaRPr>
            </a:p>
          </p:txBody>
        </p:sp>
      </p:grpSp>
      <p:grpSp>
        <p:nvGrpSpPr>
          <p:cNvPr id="29" name="Groupe 28">
            <a:extLst>
              <a:ext uri="{FF2B5EF4-FFF2-40B4-BE49-F238E27FC236}">
                <a16:creationId xmlns:a16="http://schemas.microsoft.com/office/drawing/2014/main" id="{E046F6ED-5001-FC29-A66F-C0246C6413E3}"/>
              </a:ext>
            </a:extLst>
          </p:cNvPr>
          <p:cNvGrpSpPr/>
          <p:nvPr/>
        </p:nvGrpSpPr>
        <p:grpSpPr>
          <a:xfrm>
            <a:off x="2075564" y="4819189"/>
            <a:ext cx="2644139" cy="1970589"/>
            <a:chOff x="704334" y="4236549"/>
            <a:chExt cx="2644139" cy="1970589"/>
          </a:xfrm>
        </p:grpSpPr>
        <p:sp>
          <p:nvSpPr>
            <p:cNvPr id="30" name="ZoneTexte 29">
              <a:extLst>
                <a:ext uri="{FF2B5EF4-FFF2-40B4-BE49-F238E27FC236}">
                  <a16:creationId xmlns:a16="http://schemas.microsoft.com/office/drawing/2014/main" id="{4ED436D2-0D00-9331-0FC3-C0CE311EF01D}"/>
                </a:ext>
              </a:extLst>
            </p:cNvPr>
            <p:cNvSpPr txBox="1"/>
            <p:nvPr/>
          </p:nvSpPr>
          <p:spPr>
            <a:xfrm>
              <a:off x="1403993" y="4236549"/>
              <a:ext cx="1016412" cy="830997"/>
            </a:xfrm>
            <a:prstGeom prst="rect">
              <a:avLst/>
            </a:prstGeom>
            <a:noFill/>
          </p:spPr>
          <p:txBody>
            <a:bodyPr wrap="square" rtlCol="0">
              <a:spAutoFit/>
            </a:bodyPr>
            <a:lstStyle/>
            <a:p>
              <a:pPr algn="ctr"/>
              <a:r>
                <a:rPr lang="fr-FR" sz="4800" b="1" dirty="0">
                  <a:solidFill>
                    <a:srgbClr val="91CF50"/>
                  </a:solidFill>
                  <a:latin typeface="Fave Casual Script Pro" pitchFamily="2" charset="0"/>
                </a:rPr>
                <a:t>03</a:t>
              </a:r>
            </a:p>
          </p:txBody>
        </p:sp>
        <p:sp>
          <p:nvSpPr>
            <p:cNvPr id="31" name="ZoneTexte 30">
              <a:extLst>
                <a:ext uri="{FF2B5EF4-FFF2-40B4-BE49-F238E27FC236}">
                  <a16:creationId xmlns:a16="http://schemas.microsoft.com/office/drawing/2014/main" id="{1A8F3CC7-03B1-DEEC-4242-5A334BE02711}"/>
                </a:ext>
              </a:extLst>
            </p:cNvPr>
            <p:cNvSpPr txBox="1"/>
            <p:nvPr/>
          </p:nvSpPr>
          <p:spPr>
            <a:xfrm>
              <a:off x="704334" y="5006809"/>
              <a:ext cx="2644139" cy="1200329"/>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Les pilles de développement personnel </a:t>
              </a:r>
            </a:p>
          </p:txBody>
        </p:sp>
      </p:grpSp>
      <p:grpSp>
        <p:nvGrpSpPr>
          <p:cNvPr id="32" name="Groupe 31">
            <a:extLst>
              <a:ext uri="{FF2B5EF4-FFF2-40B4-BE49-F238E27FC236}">
                <a16:creationId xmlns:a16="http://schemas.microsoft.com/office/drawing/2014/main" id="{C5E1404F-4606-D043-96D2-4394CC0CD290}"/>
              </a:ext>
            </a:extLst>
          </p:cNvPr>
          <p:cNvGrpSpPr/>
          <p:nvPr/>
        </p:nvGrpSpPr>
        <p:grpSpPr>
          <a:xfrm>
            <a:off x="8889473" y="5071128"/>
            <a:ext cx="2644139" cy="1231274"/>
            <a:chOff x="9368719" y="4237200"/>
            <a:chExt cx="2644139" cy="1231274"/>
          </a:xfrm>
        </p:grpSpPr>
        <p:sp>
          <p:nvSpPr>
            <p:cNvPr id="50" name="ZoneTexte 49">
              <a:extLst>
                <a:ext uri="{FF2B5EF4-FFF2-40B4-BE49-F238E27FC236}">
                  <a16:creationId xmlns:a16="http://schemas.microsoft.com/office/drawing/2014/main" id="{0B7C04D3-2A37-5643-733D-70C2B7C168CC}"/>
                </a:ext>
              </a:extLst>
            </p:cNvPr>
            <p:cNvSpPr txBox="1"/>
            <p:nvPr/>
          </p:nvSpPr>
          <p:spPr>
            <a:xfrm>
              <a:off x="10196287" y="4237200"/>
              <a:ext cx="1016412" cy="830997"/>
            </a:xfrm>
            <a:prstGeom prst="rect">
              <a:avLst/>
            </a:prstGeom>
            <a:noFill/>
          </p:spPr>
          <p:txBody>
            <a:bodyPr wrap="square" rtlCol="0">
              <a:spAutoFit/>
            </a:bodyPr>
            <a:lstStyle/>
            <a:p>
              <a:pPr algn="ctr"/>
              <a:r>
                <a:rPr lang="fr-FR" sz="4800" b="1" dirty="0">
                  <a:solidFill>
                    <a:srgbClr val="00A0A8"/>
                  </a:solidFill>
                  <a:latin typeface="Fave Casual Script Pro" pitchFamily="2" charset="0"/>
                </a:rPr>
                <a:t>04</a:t>
              </a:r>
            </a:p>
          </p:txBody>
        </p:sp>
        <p:sp>
          <p:nvSpPr>
            <p:cNvPr id="51" name="ZoneTexte 50">
              <a:extLst>
                <a:ext uri="{FF2B5EF4-FFF2-40B4-BE49-F238E27FC236}">
                  <a16:creationId xmlns:a16="http://schemas.microsoft.com/office/drawing/2014/main" id="{2ADAB477-70E1-0E43-5896-8B31EC96F263}"/>
                </a:ext>
              </a:extLst>
            </p:cNvPr>
            <p:cNvSpPr txBox="1"/>
            <p:nvPr/>
          </p:nvSpPr>
          <p:spPr>
            <a:xfrm>
              <a:off x="9368719" y="5006809"/>
              <a:ext cx="2644139" cy="461665"/>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Conclusion</a:t>
              </a:r>
              <a:r>
                <a:rPr lang="fr-FR" sz="2400" noProof="0" dirty="0">
                  <a:latin typeface="Bahnschrift SemiBold" panose="020B0502040204020203" pitchFamily="34" charset="0"/>
                </a:rPr>
                <a:t> </a:t>
              </a:r>
            </a:p>
          </p:txBody>
        </p:sp>
      </p:gr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2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2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14:presetBounceEnd="50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50000">
                                          <p:cBhvr additive="base">
                                            <p:cTn id="15" dur="25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2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14:presetBounceEnd="50000">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14:bounceEnd="50000">
                                          <p:cBhvr additive="base">
                                            <p:cTn id="23" dur="25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14:presetBounceEnd="50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0000">
                                          <p:cBhvr additive="base">
                                            <p:cTn id="27" dur="2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14:presetBounceEnd="50000">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14:bounceEnd="50000">
                                          <p:cBhvr additive="base">
                                            <p:cTn id="31" dur="25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14:presetBounceEnd="50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0000">
                                          <p:cBhvr additive="base">
                                            <p:cTn id="35" dur="2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0-#ppt_w/2"/>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2500" fill="hold"/>
                                            <p:tgtEl>
                                              <p:spTgt spid="18"/>
                                            </p:tgtEl>
                                            <p:attrNameLst>
                                              <p:attrName>ppt_x</p:attrName>
                                            </p:attrNameLst>
                                          </p:cBhvr>
                                          <p:tavLst>
                                            <p:tav tm="0">
                                              <p:val>
                                                <p:strVal val="0-#ppt_w/2"/>
                                              </p:val>
                                            </p:tav>
                                            <p:tav tm="100000">
                                              <p:val>
                                                <p:strVal val="#ppt_x"/>
                                              </p:val>
                                            </p:tav>
                                          </p:tavLst>
                                        </p:anim>
                                        <p:anim calcmode="lin" valueType="num">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2500" fill="hold"/>
                                            <p:tgtEl>
                                              <p:spTgt spid="21"/>
                                            </p:tgtEl>
                                            <p:attrNameLst>
                                              <p:attrName>ppt_x</p:attrName>
                                            </p:attrNameLst>
                                          </p:cBhvr>
                                          <p:tavLst>
                                            <p:tav tm="0">
                                              <p:val>
                                                <p:strVal val="1+#ppt_w/2"/>
                                              </p:val>
                                            </p:tav>
                                            <p:tav tm="100000">
                                              <p:val>
                                                <p:strVal val="#ppt_x"/>
                                              </p:val>
                                            </p:tav>
                                          </p:tavLst>
                                        </p:anim>
                                        <p:anim calcmode="lin" valueType="num">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0" fill="hold"/>
                                            <p:tgtEl>
                                              <p:spTgt spid="20"/>
                                            </p:tgtEl>
                                            <p:attrNameLst>
                                              <p:attrName>ppt_x</p:attrName>
                                            </p:attrNameLst>
                                          </p:cBhvr>
                                          <p:tavLst>
                                            <p:tav tm="0">
                                              <p:val>
                                                <p:strVal val="1+#ppt_w/2"/>
                                              </p:val>
                                            </p:tav>
                                            <p:tav tm="100000">
                                              <p:val>
                                                <p:strVal val="#ppt_x"/>
                                              </p:val>
                                            </p:tav>
                                          </p:tavLst>
                                        </p:anim>
                                        <p:anim calcmode="lin" valueType="num">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2500" fill="hold"/>
                                            <p:tgtEl>
                                              <p:spTgt spid="23"/>
                                            </p:tgtEl>
                                            <p:attrNameLst>
                                              <p:attrName>ppt_x</p:attrName>
                                            </p:attrNameLst>
                                          </p:cBhvr>
                                          <p:tavLst>
                                            <p:tav tm="0">
                                              <p:val>
                                                <p:strVal val="0-#ppt_w/2"/>
                                              </p:val>
                                            </p:tav>
                                            <p:tav tm="100000">
                                              <p:val>
                                                <p:strVal val="#ppt_x"/>
                                              </p:val>
                                            </p:tav>
                                          </p:tavLst>
                                        </p:anim>
                                        <p:anim calcmode="lin" valueType="num">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2500" fill="hold"/>
                                            <p:tgtEl>
                                              <p:spTgt spid="26"/>
                                            </p:tgtEl>
                                            <p:attrNameLst>
                                              <p:attrName>ppt_x</p:attrName>
                                            </p:attrNameLst>
                                          </p:cBhvr>
                                          <p:tavLst>
                                            <p:tav tm="0">
                                              <p:val>
                                                <p:strVal val="1+#ppt_w/2"/>
                                              </p:val>
                                            </p:tav>
                                            <p:tav tm="100000">
                                              <p:val>
                                                <p:strVal val="#ppt_x"/>
                                              </p:val>
                                            </p:tav>
                                          </p:tavLst>
                                        </p:anim>
                                        <p:anim calcmode="lin" valueType="num">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2500" fill="hold"/>
                                            <p:tgtEl>
                                              <p:spTgt spid="29"/>
                                            </p:tgtEl>
                                            <p:attrNameLst>
                                              <p:attrName>ppt_x</p:attrName>
                                            </p:attrNameLst>
                                          </p:cBhvr>
                                          <p:tavLst>
                                            <p:tav tm="0">
                                              <p:val>
                                                <p:strVal val="0-#ppt_w/2"/>
                                              </p:val>
                                            </p:tav>
                                            <p:tav tm="100000">
                                              <p:val>
                                                <p:strVal val="#ppt_x"/>
                                              </p:val>
                                            </p:tav>
                                          </p:tavLst>
                                        </p:anim>
                                        <p:anim calcmode="lin" valueType="num">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2500" fill="hold"/>
                                            <p:tgtEl>
                                              <p:spTgt spid="32"/>
                                            </p:tgtEl>
                                            <p:attrNameLst>
                                              <p:attrName>ppt_x</p:attrName>
                                            </p:attrNameLst>
                                          </p:cBhvr>
                                          <p:tavLst>
                                            <p:tav tm="0">
                                              <p:val>
                                                <p:strVal val="1+#ppt_w/2"/>
                                              </p:val>
                                            </p:tav>
                                            <p:tav tm="100000">
                                              <p:val>
                                                <p:strVal val="#ppt_x"/>
                                              </p:val>
                                            </p:tav>
                                          </p:tavLst>
                                        </p:anim>
                                        <p:anim calcmode="lin" valueType="num">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725890" y="3187186"/>
              <a:ext cx="2360919"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504653" cy="6858000"/>
            <a:chOff x="213096" y="0"/>
            <a:chExt cx="1150465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9854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32697" y="3281938"/>
              <a:ext cx="2358744" cy="461665"/>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sp>
        <p:nvSpPr>
          <p:cNvPr id="108" name="TextBox 107">
            <a:extLst>
              <a:ext uri="{FF2B5EF4-FFF2-40B4-BE49-F238E27FC236}">
                <a16:creationId xmlns:a16="http://schemas.microsoft.com/office/drawing/2014/main" id="{895C2AE9-E6EE-4572-8B9B-0A1C8899D6FE}"/>
              </a:ext>
            </a:extLst>
          </p:cNvPr>
          <p:cNvSpPr txBox="1"/>
          <p:nvPr/>
        </p:nvSpPr>
        <p:spPr>
          <a:xfrm>
            <a:off x="2594536" y="4142156"/>
            <a:ext cx="2289049" cy="646331"/>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DEVELOPPEMENT PERSONNEL</a:t>
            </a:r>
          </a:p>
        </p:txBody>
      </p:sp>
      <p:sp>
        <p:nvSpPr>
          <p:cNvPr id="112" name="TextBox 111">
            <a:extLst>
              <a:ext uri="{FF2B5EF4-FFF2-40B4-BE49-F238E27FC236}">
                <a16:creationId xmlns:a16="http://schemas.microsoft.com/office/drawing/2014/main" id="{5FF83314-6443-4064-B8AD-715FDF38C0B1}"/>
              </a:ext>
            </a:extLst>
          </p:cNvPr>
          <p:cNvSpPr txBox="1"/>
          <p:nvPr/>
        </p:nvSpPr>
        <p:spPr>
          <a:xfrm>
            <a:off x="4783446" y="4142156"/>
            <a:ext cx="2289049" cy="369332"/>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LEADERSHIP</a:t>
            </a:r>
          </a:p>
        </p:txBody>
      </p:sp>
      <p:sp>
        <p:nvSpPr>
          <p:cNvPr id="116" name="TextBox 115">
            <a:extLst>
              <a:ext uri="{FF2B5EF4-FFF2-40B4-BE49-F238E27FC236}">
                <a16:creationId xmlns:a16="http://schemas.microsoft.com/office/drawing/2014/main" id="{572131EC-94E6-4982-85F7-903D6FA72171}"/>
              </a:ext>
            </a:extLst>
          </p:cNvPr>
          <p:cNvSpPr txBox="1"/>
          <p:nvPr/>
        </p:nvSpPr>
        <p:spPr>
          <a:xfrm>
            <a:off x="6912585" y="4142156"/>
            <a:ext cx="2370580" cy="923330"/>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RELATION ENTRE LES CONCEPTS</a:t>
            </a:r>
          </a:p>
          <a:p>
            <a:pPr algn="ctr"/>
            <a:endParaRPr lang="fr-FR" b="1" noProof="0" dirty="0">
              <a:solidFill>
                <a:schemeClr val="tx1">
                  <a:lumMod val="75000"/>
                  <a:lumOff val="25000"/>
                </a:schemeClr>
              </a:solidFill>
              <a:latin typeface="Tw Cen MT" panose="020B0602020104020603" pitchFamily="34" charset="0"/>
            </a:endParaRP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p:cTn id="13" dur="500" fill="hold"/>
                                        <p:tgtEl>
                                          <p:spTgt spid="97"/>
                                        </p:tgtEl>
                                        <p:attrNameLst>
                                          <p:attrName>ppt_w</p:attrName>
                                        </p:attrNameLst>
                                      </p:cBhvr>
                                      <p:tavLst>
                                        <p:tav tm="0">
                                          <p:val>
                                            <p:fltVal val="0"/>
                                          </p:val>
                                        </p:tav>
                                        <p:tav tm="100000">
                                          <p:val>
                                            <p:strVal val="#ppt_w"/>
                                          </p:val>
                                        </p:tav>
                                      </p:tavLst>
                                    </p:anim>
                                    <p:anim calcmode="lin" valueType="num">
                                      <p:cBhvr>
                                        <p:cTn id="14" dur="500" fill="hold"/>
                                        <p:tgtEl>
                                          <p:spTgt spid="97"/>
                                        </p:tgtEl>
                                        <p:attrNameLst>
                                          <p:attrName>ppt_h</p:attrName>
                                        </p:attrNameLst>
                                      </p:cBhvr>
                                      <p:tavLst>
                                        <p:tav tm="0">
                                          <p:val>
                                            <p:fltVal val="0"/>
                                          </p:val>
                                        </p:tav>
                                        <p:tav tm="100000">
                                          <p:val>
                                            <p:strVal val="#ppt_h"/>
                                          </p:val>
                                        </p:tav>
                                      </p:tavLst>
                                    </p:anim>
                                    <p:animEffect transition="in" filter="fade">
                                      <p:cBhvr>
                                        <p:cTn id="15" dur="500"/>
                                        <p:tgtEl>
                                          <p:spTgt spid="9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500" fill="hold"/>
                                        <p:tgtEl>
                                          <p:spTgt spid="108"/>
                                        </p:tgtEl>
                                        <p:attrNameLst>
                                          <p:attrName>ppt_w</p:attrName>
                                        </p:attrNameLst>
                                      </p:cBhvr>
                                      <p:tavLst>
                                        <p:tav tm="0">
                                          <p:val>
                                            <p:fltVal val="0"/>
                                          </p:val>
                                        </p:tav>
                                        <p:tav tm="100000">
                                          <p:val>
                                            <p:strVal val="#ppt_w"/>
                                          </p:val>
                                        </p:tav>
                                      </p:tavLst>
                                    </p:anim>
                                    <p:anim calcmode="lin" valueType="num">
                                      <p:cBhvr>
                                        <p:cTn id="20" dur="500" fill="hold"/>
                                        <p:tgtEl>
                                          <p:spTgt spid="108"/>
                                        </p:tgtEl>
                                        <p:attrNameLst>
                                          <p:attrName>ppt_h</p:attrName>
                                        </p:attrNameLst>
                                      </p:cBhvr>
                                      <p:tavLst>
                                        <p:tav tm="0">
                                          <p:val>
                                            <p:fltVal val="0"/>
                                          </p:val>
                                        </p:tav>
                                        <p:tav tm="100000">
                                          <p:val>
                                            <p:strVal val="#ppt_h"/>
                                          </p:val>
                                        </p:tav>
                                      </p:tavLst>
                                    </p:anim>
                                    <p:animEffect transition="in" filter="fade">
                                      <p:cBhvr>
                                        <p:cTn id="21" dur="500"/>
                                        <p:tgtEl>
                                          <p:spTgt spid="108"/>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down)">
                                      <p:cBhvr>
                                        <p:cTn id="25" dur="1000"/>
                                        <p:tgtEl>
                                          <p:spTgt spid="96"/>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fltVal val="0"/>
                                          </p:val>
                                        </p:tav>
                                        <p:tav tm="100000">
                                          <p:val>
                                            <p:strVal val="#ppt_w"/>
                                          </p:val>
                                        </p:tav>
                                      </p:tavLst>
                                    </p:anim>
                                    <p:anim calcmode="lin" valueType="num">
                                      <p:cBhvr>
                                        <p:cTn id="36" dur="500" fill="hold"/>
                                        <p:tgtEl>
                                          <p:spTgt spid="101"/>
                                        </p:tgtEl>
                                        <p:attrNameLst>
                                          <p:attrName>ppt_h</p:attrName>
                                        </p:attrNameLst>
                                      </p:cBhvr>
                                      <p:tavLst>
                                        <p:tav tm="0">
                                          <p:val>
                                            <p:fltVal val="0"/>
                                          </p:val>
                                        </p:tav>
                                        <p:tav tm="100000">
                                          <p:val>
                                            <p:strVal val="#ppt_h"/>
                                          </p:val>
                                        </p:tav>
                                      </p:tavLst>
                                    </p:anim>
                                    <p:animEffect transition="in" filter="fade">
                                      <p:cBhvr>
                                        <p:cTn id="37" dur="500"/>
                                        <p:tgtEl>
                                          <p:spTgt spid="10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p:cTn id="41" dur="500" fill="hold"/>
                                        <p:tgtEl>
                                          <p:spTgt spid="112"/>
                                        </p:tgtEl>
                                        <p:attrNameLst>
                                          <p:attrName>ppt_w</p:attrName>
                                        </p:attrNameLst>
                                      </p:cBhvr>
                                      <p:tavLst>
                                        <p:tav tm="0">
                                          <p:val>
                                            <p:fltVal val="0"/>
                                          </p:val>
                                        </p:tav>
                                        <p:tav tm="100000">
                                          <p:val>
                                            <p:strVal val="#ppt_w"/>
                                          </p:val>
                                        </p:tav>
                                      </p:tavLst>
                                    </p:anim>
                                    <p:anim calcmode="lin" valueType="num">
                                      <p:cBhvr>
                                        <p:cTn id="42" dur="500" fill="hold"/>
                                        <p:tgtEl>
                                          <p:spTgt spid="112"/>
                                        </p:tgtEl>
                                        <p:attrNameLst>
                                          <p:attrName>ppt_h</p:attrName>
                                        </p:attrNameLst>
                                      </p:cBhvr>
                                      <p:tavLst>
                                        <p:tav tm="0">
                                          <p:val>
                                            <p:fltVal val="0"/>
                                          </p:val>
                                        </p:tav>
                                        <p:tav tm="100000">
                                          <p:val>
                                            <p:strVal val="#ppt_h"/>
                                          </p:val>
                                        </p:tav>
                                      </p:tavLst>
                                    </p:anim>
                                    <p:animEffect transition="in" filter="fade">
                                      <p:cBhvr>
                                        <p:cTn id="43" dur="500"/>
                                        <p:tgtEl>
                                          <p:spTgt spid="112"/>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wipe(down)">
                                      <p:cBhvr>
                                        <p:cTn id="47" dur="1000"/>
                                        <p:tgtEl>
                                          <p:spTgt spid="100"/>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animEffect transition="in" filter="fade">
                                      <p:cBhvr>
                                        <p:cTn id="53" dur="500"/>
                                        <p:tgtEl>
                                          <p:spTgt spid="4"/>
                                        </p:tgtEl>
                                      </p:cBhvr>
                                    </p:animEffect>
                                  </p:childTnLst>
                                </p:cTn>
                              </p:par>
                            </p:childTnLst>
                          </p:cTn>
                        </p:par>
                        <p:par>
                          <p:cTn id="54" fill="hold">
                            <p:stCondLst>
                              <p:cond delay="5500"/>
                            </p:stCondLst>
                            <p:childTnLst>
                              <p:par>
                                <p:cTn id="55" presetID="53" presetClass="entr" presetSubtype="16"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p:cTn id="57" dur="500" fill="hold"/>
                                        <p:tgtEl>
                                          <p:spTgt spid="104"/>
                                        </p:tgtEl>
                                        <p:attrNameLst>
                                          <p:attrName>ppt_w</p:attrName>
                                        </p:attrNameLst>
                                      </p:cBhvr>
                                      <p:tavLst>
                                        <p:tav tm="0">
                                          <p:val>
                                            <p:fltVal val="0"/>
                                          </p:val>
                                        </p:tav>
                                        <p:tav tm="100000">
                                          <p:val>
                                            <p:strVal val="#ppt_w"/>
                                          </p:val>
                                        </p:tav>
                                      </p:tavLst>
                                    </p:anim>
                                    <p:anim calcmode="lin" valueType="num">
                                      <p:cBhvr>
                                        <p:cTn id="58" dur="500" fill="hold"/>
                                        <p:tgtEl>
                                          <p:spTgt spid="104"/>
                                        </p:tgtEl>
                                        <p:attrNameLst>
                                          <p:attrName>ppt_h</p:attrName>
                                        </p:attrNameLst>
                                      </p:cBhvr>
                                      <p:tavLst>
                                        <p:tav tm="0">
                                          <p:val>
                                            <p:fltVal val="0"/>
                                          </p:val>
                                        </p:tav>
                                        <p:tav tm="100000">
                                          <p:val>
                                            <p:strVal val="#ppt_h"/>
                                          </p:val>
                                        </p:tav>
                                      </p:tavLst>
                                    </p:anim>
                                    <p:animEffect transition="in" filter="fade">
                                      <p:cBhvr>
                                        <p:cTn id="59" dur="500"/>
                                        <p:tgtEl>
                                          <p:spTgt spid="104"/>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p:cTn id="63" dur="500" fill="hold"/>
                                        <p:tgtEl>
                                          <p:spTgt spid="116"/>
                                        </p:tgtEl>
                                        <p:attrNameLst>
                                          <p:attrName>ppt_w</p:attrName>
                                        </p:attrNameLst>
                                      </p:cBhvr>
                                      <p:tavLst>
                                        <p:tav tm="0">
                                          <p:val>
                                            <p:fltVal val="0"/>
                                          </p:val>
                                        </p:tav>
                                        <p:tav tm="100000">
                                          <p:val>
                                            <p:strVal val="#ppt_w"/>
                                          </p:val>
                                        </p:tav>
                                      </p:tavLst>
                                    </p:anim>
                                    <p:anim calcmode="lin" valueType="num">
                                      <p:cBhvr>
                                        <p:cTn id="64" dur="500" fill="hold"/>
                                        <p:tgtEl>
                                          <p:spTgt spid="116"/>
                                        </p:tgtEl>
                                        <p:attrNameLst>
                                          <p:attrName>ppt_h</p:attrName>
                                        </p:attrNameLst>
                                      </p:cBhvr>
                                      <p:tavLst>
                                        <p:tav tm="0">
                                          <p:val>
                                            <p:fltVal val="0"/>
                                          </p:val>
                                        </p:tav>
                                        <p:tav tm="100000">
                                          <p:val>
                                            <p:strVal val="#ppt_h"/>
                                          </p:val>
                                        </p:tav>
                                      </p:tavLst>
                                    </p:anim>
                                    <p:animEffect transition="in" filter="fade">
                                      <p:cBhvr>
                                        <p:cTn id="6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93905" cy="6858000"/>
            <a:chOff x="-290920" y="0"/>
            <a:chExt cx="12493905"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92677" y="-1"/>
            <a:ext cx="11485603" cy="6858000"/>
            <a:chOff x="213096" y="0"/>
            <a:chExt cx="114856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794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10397656" cy="6858000"/>
            <a:chOff x="491575" y="0"/>
            <a:chExt cx="10397656"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385357" y="3004944"/>
              <a:ext cx="1992086" cy="1015663"/>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a:p>
              <a:pPr algn="ctr"/>
              <a:endParaRPr lang="fr-FR" sz="36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788651" y="-16084"/>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solidFill>
                <a:schemeClr val="bg1"/>
              </a:solid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a:ln>
              <a:noFill/>
            </a:ln>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a:ln>
              <a:noFill/>
            </a:ln>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880459" y="-7255"/>
            <a:ext cx="8788689" cy="6858000"/>
            <a:chOff x="562357" y="-7256"/>
            <a:chExt cx="8788689" cy="6858000"/>
          </a:xfrm>
        </p:grpSpPr>
        <p:sp>
          <p:nvSpPr>
            <p:cNvPr id="72" name="Rectangle 71">
              <a:extLst>
                <a:ext uri="{FF2B5EF4-FFF2-40B4-BE49-F238E27FC236}">
                  <a16:creationId xmlns:a16="http://schemas.microsoft.com/office/drawing/2014/main" id="{824F072A-08CC-4CC6-B5EF-C1833A244FA3}"/>
                </a:ext>
              </a:extLst>
            </p:cNvPr>
            <p:cNvSpPr/>
            <p:nvPr/>
          </p:nvSpPr>
          <p:spPr>
            <a:xfrm>
              <a:off x="562357" y="-7256"/>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086288" y="233018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62616" y="3218256"/>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479090" y="-16084"/>
            <a:ext cx="10016601" cy="6858000"/>
            <a:chOff x="-9435653" y="8042"/>
            <a:chExt cx="10016601"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435653" y="8042"/>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676549" y="234548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 name="Groupe 5">
            <a:extLst>
              <a:ext uri="{FF2B5EF4-FFF2-40B4-BE49-F238E27FC236}">
                <a16:creationId xmlns:a16="http://schemas.microsoft.com/office/drawing/2014/main" id="{A3FF14D1-C204-2A7A-BEFC-D88A0CC625BB}"/>
              </a:ext>
            </a:extLst>
          </p:cNvPr>
          <p:cNvGrpSpPr/>
          <p:nvPr/>
        </p:nvGrpSpPr>
        <p:grpSpPr>
          <a:xfrm>
            <a:off x="955592" y="116074"/>
            <a:ext cx="2701634" cy="3100411"/>
            <a:chOff x="955592" y="116074"/>
            <a:chExt cx="2701634" cy="3100411"/>
          </a:xfrm>
        </p:grpSpPr>
        <p:grpSp>
          <p:nvGrpSpPr>
            <p:cNvPr id="118" name="Group 117">
              <a:extLst>
                <a:ext uri="{FF2B5EF4-FFF2-40B4-BE49-F238E27FC236}">
                  <a16:creationId xmlns:a16="http://schemas.microsoft.com/office/drawing/2014/main" id="{642619BF-D98C-42FE-8077-B8745D93F239}"/>
                </a:ext>
              </a:extLst>
            </p:cNvPr>
            <p:cNvGrpSpPr/>
            <p:nvPr/>
          </p:nvGrpSpPr>
          <p:grpSpPr>
            <a:xfrm>
              <a:off x="955592" y="2095856"/>
              <a:ext cx="2701634" cy="1120629"/>
              <a:chOff x="408747" y="4373772"/>
              <a:chExt cx="2701634" cy="1120629"/>
            </a:xfrm>
          </p:grpSpPr>
          <p:sp>
            <p:nvSpPr>
              <p:cNvPr id="119" name="TextBox 118">
                <a:extLst>
                  <a:ext uri="{FF2B5EF4-FFF2-40B4-BE49-F238E27FC236}">
                    <a16:creationId xmlns:a16="http://schemas.microsoft.com/office/drawing/2014/main" id="{47D438D1-4A2C-457A-A675-A2FFD11F8FC1}"/>
                  </a:ext>
                </a:extLst>
              </p:cNvPr>
              <p:cNvSpPr txBox="1"/>
              <p:nvPr/>
            </p:nvSpPr>
            <p:spPr>
              <a:xfrm>
                <a:off x="408747" y="4373772"/>
                <a:ext cx="2644771" cy="830997"/>
              </a:xfrm>
              <a:prstGeom prst="rect">
                <a:avLst/>
              </a:prstGeom>
              <a:noFill/>
            </p:spPr>
            <p:txBody>
              <a:bodyPr wrap="square" rtlCol="0">
                <a:spAutoFit/>
              </a:bodyPr>
              <a:lstStyle/>
              <a:p>
                <a:pPr algn="ctr"/>
                <a:r>
                  <a:rPr lang="fr-FR" sz="2400" noProof="0" dirty="0">
                    <a:solidFill>
                      <a:srgbClr val="FF5969"/>
                    </a:solidFill>
                    <a:latin typeface="Tw Cen MT" panose="020B0602020104020603" pitchFamily="34" charset="0"/>
                  </a:rPr>
                  <a:t>Conscience et confiance et soi </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65610" y="5125069"/>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Houda </a:t>
                </a:r>
              </a:p>
            </p:txBody>
          </p:sp>
        </p:grpSp>
        <mc:AlternateContent xmlns:mc="http://schemas.openxmlformats.org/markup-compatibility/2006">
          <mc:Choice xmlns:pslz="http://schemas.microsoft.com/office/powerpoint/2016/slidezoom" Requires="pslz">
            <p:graphicFrame>
              <p:nvGraphicFramePr>
                <p:cNvPr id="184" name="Zoom de diapositive 183">
                  <a:extLst>
                    <a:ext uri="{FF2B5EF4-FFF2-40B4-BE49-F238E27FC236}">
                      <a16:creationId xmlns:a16="http://schemas.microsoft.com/office/drawing/2014/main" id="{B757ACAB-DA56-E7B4-436F-057952A156BD}"/>
                    </a:ext>
                  </a:extLst>
                </p:cNvPr>
                <p:cNvGraphicFramePr>
                  <a:graphicFrameLocks/>
                </p:cNvGraphicFramePr>
                <p:nvPr>
                  <p:extLst>
                    <p:ext uri="{D42A27DB-BD31-4B8C-83A1-F6EECF244321}">
                      <p14:modId xmlns:p14="http://schemas.microsoft.com/office/powerpoint/2010/main" val="3164729446"/>
                    </p:ext>
                  </p:extLst>
                </p:nvPr>
              </p:nvGraphicFramePr>
              <p:xfrm>
                <a:off x="1206893" y="116074"/>
                <a:ext cx="2077200" cy="2077200"/>
              </p:xfrm>
              <a:graphic>
                <a:graphicData uri="http://schemas.microsoft.com/office/powerpoint/2016/slidezoom">
                  <pslz:sldZm>
                    <pslz:sldZmObj sldId="274" cId="3063443707">
                      <pslz:zmPr id="{A4626316-877E-4CF0-A86E-4958797A559A}"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77200" cy="2077200"/>
                          </a:xfrm>
                          <a:prstGeom prst="rect">
                            <a:avLst/>
                          </a:prstGeom>
                          <a:ln w="3175">
                            <a:noFill/>
                          </a:ln>
                        </p166:spPr>
                      </pslz:zmPr>
                    </pslz:sldZmObj>
                  </pslz:sldZm>
                </a:graphicData>
              </a:graphic>
            </p:graphicFrame>
          </mc:Choice>
          <mc:Fallback>
            <p:pic>
              <p:nvPicPr>
                <p:cNvPr id="184" name="Zoom de diapositive 183">
                  <a:hlinkClick r:id="rId4" action="ppaction://hlinksldjump"/>
                  <a:extLst>
                    <a:ext uri="{FF2B5EF4-FFF2-40B4-BE49-F238E27FC236}">
                      <a16:creationId xmlns:a16="http://schemas.microsoft.com/office/drawing/2014/main" id="{B757ACAB-DA56-E7B4-436F-057952A156BD}"/>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206893" y="116074"/>
                  <a:ext cx="2077200" cy="2077200"/>
                </a:xfrm>
                <a:prstGeom prst="rect">
                  <a:avLst/>
                </a:prstGeom>
                <a:ln w="3175">
                  <a:noFill/>
                </a:ln>
              </p:spPr>
            </p:pic>
          </mc:Fallback>
        </mc:AlternateContent>
      </p:gr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50FAF051-6DF8-AA65-20E4-B9B3FFAEC656}"/>
                  </a:ext>
                </a:extLst>
              </p:cNvPr>
              <p:cNvGraphicFramePr>
                <a:graphicFrameLocks noChangeAspect="1"/>
              </p:cNvGraphicFramePr>
              <p:nvPr>
                <p:extLst>
                  <p:ext uri="{D42A27DB-BD31-4B8C-83A1-F6EECF244321}">
                    <p14:modId xmlns:p14="http://schemas.microsoft.com/office/powerpoint/2010/main" val="2820635383"/>
                  </p:ext>
                </p:extLst>
              </p:nvPr>
            </p:nvGraphicFramePr>
            <p:xfrm>
              <a:off x="2201721" y="3462236"/>
              <a:ext cx="2971844" cy="3040811"/>
            </p:xfrm>
            <a:graphic>
              <a:graphicData uri="http://schemas.microsoft.com/office/powerpoint/2016/slidezoom">
                <pslz:sldZm>
                  <pslz:sldZmObj sldId="276" cId="4126735880">
                    <pslz:zmPr id="{7A2B85F7-E1DB-4C04-8C40-AC66B397852B}"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71844" cy="3040811"/>
                        </a:xfrm>
                        <a:prstGeom prst="rect">
                          <a:avLst/>
                        </a:prstGeom>
                        <a:ln w="3175">
                          <a:solidFill>
                            <a:srgbClr val="F0EEF0"/>
                          </a:solidFill>
                        </a:ln>
                      </p166:spPr>
                    </pslz:zmPr>
                  </pslz:sldZmObj>
                </pslz:sldZm>
              </a:graphicData>
            </a:graphic>
          </p:graphicFrame>
        </mc:Choice>
        <mc:Fallback xmlns="">
          <p:pic>
            <p:nvPicPr>
              <p:cNvPr id="5" name="Zoom de diapositive 4">
                <a:hlinkClick r:id="rId6" action="ppaction://hlinksldjump"/>
                <a:extLst>
                  <a:ext uri="{FF2B5EF4-FFF2-40B4-BE49-F238E27FC236}">
                    <a16:creationId xmlns:a16="http://schemas.microsoft.com/office/drawing/2014/main" id="{50FAF051-6DF8-AA65-20E4-B9B3FFAEC656}"/>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201721" y="3462236"/>
                <a:ext cx="2971844" cy="3040811"/>
              </a:xfrm>
              <a:prstGeom prst="rect">
                <a:avLst/>
              </a:prstGeom>
              <a:ln w="3175">
                <a:solidFill>
                  <a:srgbClr val="F0EEF0"/>
                </a:solidFill>
              </a:ln>
            </p:spPr>
          </p:pic>
        </mc:Fallback>
      </mc:AlternateContent>
      <p:grpSp>
        <p:nvGrpSpPr>
          <p:cNvPr id="12" name="Groupe 11">
            <a:extLst>
              <a:ext uri="{FF2B5EF4-FFF2-40B4-BE49-F238E27FC236}">
                <a16:creationId xmlns:a16="http://schemas.microsoft.com/office/drawing/2014/main" id="{E88FFC22-BC84-ECDC-08F1-BC3A740C5F1B}"/>
              </a:ext>
            </a:extLst>
          </p:cNvPr>
          <p:cNvGrpSpPr/>
          <p:nvPr/>
        </p:nvGrpSpPr>
        <p:grpSpPr>
          <a:xfrm>
            <a:off x="6213936" y="3413343"/>
            <a:ext cx="2787189" cy="2924010"/>
            <a:chOff x="6213936" y="3413343"/>
            <a:chExt cx="2787189" cy="2924010"/>
          </a:xfrm>
        </p:grpSpPr>
        <p:grpSp>
          <p:nvGrpSpPr>
            <p:cNvPr id="10" name="Groupe 9">
              <a:extLst>
                <a:ext uri="{FF2B5EF4-FFF2-40B4-BE49-F238E27FC236}">
                  <a16:creationId xmlns:a16="http://schemas.microsoft.com/office/drawing/2014/main" id="{8E06CB10-B4BB-485A-0CB0-0B44E19517AB}"/>
                </a:ext>
              </a:extLst>
            </p:cNvPr>
            <p:cNvGrpSpPr/>
            <p:nvPr/>
          </p:nvGrpSpPr>
          <p:grpSpPr>
            <a:xfrm>
              <a:off x="6213936" y="3413343"/>
              <a:ext cx="2787189" cy="2924010"/>
              <a:chOff x="6213936" y="3413343"/>
              <a:chExt cx="2787189" cy="2924010"/>
            </a:xfrm>
          </p:grpSpPr>
          <p:grpSp>
            <p:nvGrpSpPr>
              <p:cNvPr id="153" name="Group 105">
                <a:extLst>
                  <a:ext uri="{FF2B5EF4-FFF2-40B4-BE49-F238E27FC236}">
                    <a16:creationId xmlns:a16="http://schemas.microsoft.com/office/drawing/2014/main" id="{9940DEBA-88BB-C465-403F-737816C8FAD8}"/>
                  </a:ext>
                </a:extLst>
              </p:cNvPr>
              <p:cNvGrpSpPr/>
              <p:nvPr/>
            </p:nvGrpSpPr>
            <p:grpSpPr>
              <a:xfrm>
                <a:off x="6528019" y="3413343"/>
                <a:ext cx="2077200" cy="2077200"/>
                <a:chOff x="7245656" y="1754971"/>
                <a:chExt cx="2362200" cy="2362200"/>
              </a:xfrm>
              <a:solidFill>
                <a:srgbClr val="FFC000"/>
              </a:solidFill>
            </p:grpSpPr>
            <p:sp>
              <p:nvSpPr>
                <p:cNvPr id="157" name="Oval 106">
                  <a:extLst>
                    <a:ext uri="{FF2B5EF4-FFF2-40B4-BE49-F238E27FC236}">
                      <a16:creationId xmlns:a16="http://schemas.microsoft.com/office/drawing/2014/main" id="{2436BAD6-8A51-CEB4-A8F0-5E71E9D6578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58" name="Picture 107">
                  <a:extLst>
                    <a:ext uri="{FF2B5EF4-FFF2-40B4-BE49-F238E27FC236}">
                      <a16:creationId xmlns:a16="http://schemas.microsoft.com/office/drawing/2014/main" id="{00EB2F0D-3B16-A026-1D24-44BCA453FBF5}"/>
                    </a:ext>
                  </a:extLst>
                </p:cNvPr>
                <p:cNvPicPr>
                  <a:picLocks noChangeAspect="1"/>
                </p:cNvPicPr>
                <p:nvPr/>
              </p:nvPicPr>
              <p:blipFill rotWithShape="1">
                <a:blip r:embed="rId8">
                  <a:extLst>
                    <a:ext uri="{28A0092B-C50C-407E-A947-70E740481C1C}">
                      <a14:useLocalDpi xmlns:a14="http://schemas.microsoft.com/office/drawing/2010/main" val="0"/>
                    </a:ext>
                  </a:extLst>
                </a:blip>
                <a:srcRect l="12772" r="12772"/>
                <a:stretch/>
              </p:blipFill>
              <p:spPr>
                <a:xfrm>
                  <a:off x="7395189" y="1904502"/>
                  <a:ext cx="2063140" cy="2063138"/>
                </a:xfrm>
                <a:prstGeom prst="ellipse">
                  <a:avLst/>
                </a:prstGeom>
                <a:grpFill/>
              </p:spPr>
            </p:pic>
          </p:grpSp>
          <p:grpSp>
            <p:nvGrpSpPr>
              <p:cNvPr id="178" name="Group 125">
                <a:extLst>
                  <a:ext uri="{FF2B5EF4-FFF2-40B4-BE49-F238E27FC236}">
                    <a16:creationId xmlns:a16="http://schemas.microsoft.com/office/drawing/2014/main" id="{FA81ACF5-CBFC-0359-1AFF-D3C82B297561}"/>
                  </a:ext>
                </a:extLst>
              </p:cNvPr>
              <p:cNvGrpSpPr/>
              <p:nvPr/>
            </p:nvGrpSpPr>
            <p:grpSpPr>
              <a:xfrm>
                <a:off x="6213936" y="5530410"/>
                <a:ext cx="2787189" cy="806943"/>
                <a:chOff x="6392877" y="4416136"/>
                <a:chExt cx="2787189" cy="806943"/>
              </a:xfrm>
            </p:grpSpPr>
            <p:sp>
              <p:nvSpPr>
                <p:cNvPr id="179" name="TextBox 126">
                  <a:extLst>
                    <a:ext uri="{FF2B5EF4-FFF2-40B4-BE49-F238E27FC236}">
                      <a16:creationId xmlns:a16="http://schemas.microsoft.com/office/drawing/2014/main" id="{DF147F86-1686-420A-7230-C89875D0A8ED}"/>
                    </a:ext>
                  </a:extLst>
                </p:cNvPr>
                <p:cNvSpPr txBox="1"/>
                <p:nvPr/>
              </p:nvSpPr>
              <p:spPr>
                <a:xfrm>
                  <a:off x="6392877" y="4416136"/>
                  <a:ext cx="2787189" cy="461665"/>
                </a:xfrm>
                <a:prstGeom prst="rect">
                  <a:avLst/>
                </a:prstGeom>
                <a:noFill/>
              </p:spPr>
              <p:txBody>
                <a:bodyPr wrap="square" rtlCol="0">
                  <a:spAutoFit/>
                </a:bodyPr>
                <a:lstStyle/>
                <a:p>
                  <a:pPr algn="ctr"/>
                  <a:r>
                    <a:rPr lang="fr-FR" sz="2400" noProof="0" dirty="0">
                      <a:solidFill>
                        <a:srgbClr val="FFC000"/>
                      </a:solidFill>
                      <a:latin typeface="Tw Cen MT" panose="020B0602020104020603" pitchFamily="34" charset="0"/>
                    </a:rPr>
                    <a:t>Gestion émotionnelle</a:t>
                  </a:r>
                </a:p>
              </p:txBody>
            </p:sp>
            <p:sp>
              <p:nvSpPr>
                <p:cNvPr id="180" name="TextBox 127">
                  <a:extLst>
                    <a:ext uri="{FF2B5EF4-FFF2-40B4-BE49-F238E27FC236}">
                      <a16:creationId xmlns:a16="http://schemas.microsoft.com/office/drawing/2014/main" id="{81D74330-5383-00B2-A50E-671CD7780C5F}"/>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Nour</a:t>
                  </a:r>
                </a:p>
              </p:txBody>
            </p:sp>
          </p:grpSp>
        </p:grpSp>
        <p:grpSp>
          <p:nvGrpSpPr>
            <p:cNvPr id="170" name="Group 114">
              <a:extLst>
                <a:ext uri="{FF2B5EF4-FFF2-40B4-BE49-F238E27FC236}">
                  <a16:creationId xmlns:a16="http://schemas.microsoft.com/office/drawing/2014/main" id="{0FDC2D66-558C-3237-A1E6-376E37E6D885}"/>
                </a:ext>
              </a:extLst>
            </p:cNvPr>
            <p:cNvGrpSpPr/>
            <p:nvPr/>
          </p:nvGrpSpPr>
          <p:grpSpPr>
            <a:xfrm>
              <a:off x="6588157" y="3465089"/>
              <a:ext cx="662608" cy="508072"/>
              <a:chOff x="677261" y="2131356"/>
              <a:chExt cx="662608" cy="508072"/>
            </a:xfrm>
          </p:grpSpPr>
          <p:sp>
            <p:nvSpPr>
              <p:cNvPr id="171" name="Oval 115">
                <a:extLst>
                  <a:ext uri="{FF2B5EF4-FFF2-40B4-BE49-F238E27FC236}">
                    <a16:creationId xmlns:a16="http://schemas.microsoft.com/office/drawing/2014/main" id="{8C229AD2-4A51-F3AA-4D75-D6199D2825E7}"/>
                  </a:ext>
                </a:extLst>
              </p:cNvPr>
              <p:cNvSpPr/>
              <p:nvPr/>
            </p:nvSpPr>
            <p:spPr>
              <a:xfrm>
                <a:off x="739878" y="2131356"/>
                <a:ext cx="508072" cy="508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2" name="TextBox 116">
                <a:extLst>
                  <a:ext uri="{FF2B5EF4-FFF2-40B4-BE49-F238E27FC236}">
                    <a16:creationId xmlns:a16="http://schemas.microsoft.com/office/drawing/2014/main" id="{3C02EAA0-B382-3E39-769F-427F4CBEF170}"/>
                  </a:ext>
                </a:extLst>
              </p:cNvPr>
              <p:cNvSpPr txBox="1"/>
              <p:nvPr/>
            </p:nvSpPr>
            <p:spPr>
              <a:xfrm>
                <a:off x="677261" y="2164253"/>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04</a:t>
                </a:r>
              </a:p>
            </p:txBody>
          </p:sp>
        </p:grpSp>
      </p:grpSp>
      <p:grpSp>
        <p:nvGrpSpPr>
          <p:cNvPr id="4" name="Group 3">
            <a:extLst>
              <a:ext uri="{FF2B5EF4-FFF2-40B4-BE49-F238E27FC236}">
                <a16:creationId xmlns:a16="http://schemas.microsoft.com/office/drawing/2014/main" id="{7F7FDA17-CC45-A00D-B49C-D4EC932D3766}"/>
              </a:ext>
            </a:extLst>
          </p:cNvPr>
          <p:cNvGrpSpPr/>
          <p:nvPr/>
        </p:nvGrpSpPr>
        <p:grpSpPr>
          <a:xfrm>
            <a:off x="5450959" y="96722"/>
            <a:ext cx="2644771" cy="2893636"/>
            <a:chOff x="5450959" y="96722"/>
            <a:chExt cx="2644771" cy="2893636"/>
          </a:xfrm>
        </p:grpSpPr>
        <p:grpSp>
          <p:nvGrpSpPr>
            <p:cNvPr id="9" name="Groupe 8">
              <a:extLst>
                <a:ext uri="{FF2B5EF4-FFF2-40B4-BE49-F238E27FC236}">
                  <a16:creationId xmlns:a16="http://schemas.microsoft.com/office/drawing/2014/main" id="{DF6211AA-F44B-B7ED-21EA-125FF3A12EF0}"/>
                </a:ext>
              </a:extLst>
            </p:cNvPr>
            <p:cNvGrpSpPr/>
            <p:nvPr/>
          </p:nvGrpSpPr>
          <p:grpSpPr>
            <a:xfrm>
              <a:off x="5450959" y="132015"/>
              <a:ext cx="2644771" cy="2858343"/>
              <a:chOff x="5450959" y="132015"/>
              <a:chExt cx="2644771" cy="2858343"/>
            </a:xfrm>
          </p:grpSpPr>
          <p:sp>
            <p:nvSpPr>
              <p:cNvPr id="107" name="Oval 106">
                <a:extLst>
                  <a:ext uri="{FF2B5EF4-FFF2-40B4-BE49-F238E27FC236}">
                    <a16:creationId xmlns:a16="http://schemas.microsoft.com/office/drawing/2014/main" id="{BEA41108-70F3-44FD-9476-BB5FCAD01852}"/>
                  </a:ext>
                </a:extLst>
              </p:cNvPr>
              <p:cNvSpPr/>
              <p:nvPr/>
            </p:nvSpPr>
            <p:spPr>
              <a:xfrm>
                <a:off x="5671351" y="132015"/>
                <a:ext cx="2077200" cy="2077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26" name="Group 125">
                <a:extLst>
                  <a:ext uri="{FF2B5EF4-FFF2-40B4-BE49-F238E27FC236}">
                    <a16:creationId xmlns:a16="http://schemas.microsoft.com/office/drawing/2014/main" id="{A5E2E5DE-DB63-4888-A16C-FBB53DF5105F}"/>
                  </a:ext>
                </a:extLst>
              </p:cNvPr>
              <p:cNvGrpSpPr/>
              <p:nvPr/>
            </p:nvGrpSpPr>
            <p:grpSpPr>
              <a:xfrm>
                <a:off x="5450959" y="2183415"/>
                <a:ext cx="2644771" cy="806943"/>
                <a:chOff x="6392877" y="4416136"/>
                <a:chExt cx="2644771" cy="806943"/>
              </a:xfrm>
            </p:grpSpPr>
            <p:sp>
              <p:nvSpPr>
                <p:cNvPr id="127" name="TextBox 126">
                  <a:extLst>
                    <a:ext uri="{FF2B5EF4-FFF2-40B4-BE49-F238E27FC236}">
                      <a16:creationId xmlns:a16="http://schemas.microsoft.com/office/drawing/2014/main" id="{A72104E9-D31B-4FE5-8105-9C439D743046}"/>
                    </a:ext>
                  </a:extLst>
                </p:cNvPr>
                <p:cNvSpPr txBox="1"/>
                <p:nvPr/>
              </p:nvSpPr>
              <p:spPr>
                <a:xfrm>
                  <a:off x="6392877" y="4416136"/>
                  <a:ext cx="2644771" cy="461665"/>
                </a:xfrm>
                <a:prstGeom prst="rect">
                  <a:avLst/>
                </a:prstGeom>
                <a:noFill/>
              </p:spPr>
              <p:txBody>
                <a:bodyPr wrap="square" rtlCol="0">
                  <a:spAutoFit/>
                </a:bodyPr>
                <a:lstStyle/>
                <a:p>
                  <a:pPr algn="ctr"/>
                  <a:r>
                    <a:rPr lang="fr-FR" sz="2400" noProof="0" dirty="0">
                      <a:solidFill>
                        <a:srgbClr val="5D7373"/>
                      </a:solidFill>
                      <a:latin typeface="Tw Cen MT" panose="020B0602020104020603" pitchFamily="34" charset="0"/>
                    </a:rPr>
                    <a:t>Auto-Formation</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Amine</a:t>
                  </a:r>
                </a:p>
              </p:txBody>
            </p:sp>
          </p:grpSp>
        </p:gr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BF0C23FB-BEAB-2CA6-D9F1-E4BBAE0D8800}"/>
                    </a:ext>
                  </a:extLst>
                </p:cNvPr>
                <p:cNvGraphicFramePr>
                  <a:graphicFrameLocks noChangeAspect="1"/>
                </p:cNvGraphicFramePr>
                <p:nvPr>
                  <p:extLst>
                    <p:ext uri="{D42A27DB-BD31-4B8C-83A1-F6EECF244321}">
                      <p14:modId xmlns:p14="http://schemas.microsoft.com/office/powerpoint/2010/main" val="1752372483"/>
                    </p:ext>
                  </p:extLst>
                </p:nvPr>
              </p:nvGraphicFramePr>
              <p:xfrm>
                <a:off x="5911582" y="297424"/>
                <a:ext cx="1723523" cy="1714500"/>
              </p:xfrm>
              <a:graphic>
                <a:graphicData uri="http://schemas.microsoft.com/office/powerpoint/2016/slidezoom">
                  <pslz:sldZm>
                    <pslz:sldZmObj sldId="263" cId="1264842457">
                      <pslz:zmPr id="{4D839DDB-B0EA-441F-A5B1-27FC0AB31584}"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23523" cy="1714500"/>
                          </a:xfrm>
                          <a:prstGeom prst="rect">
                            <a:avLst/>
                          </a:prstGeom>
                          <a:ln w="3175">
                            <a:solidFill>
                              <a:prstClr val="ltGray"/>
                            </a:solidFill>
                          </a:ln>
                        </p166:spPr>
                      </pslz:zmPr>
                    </pslz:sldZmObj>
                  </pslz:sldZm>
                </a:graphicData>
              </a:graphic>
            </p:graphicFrame>
          </mc:Choice>
          <mc:Fallback>
            <p:pic>
              <p:nvPicPr>
                <p:cNvPr id="3" name="Slide Zoom 2">
                  <a:hlinkClick r:id="rId10" action="ppaction://hlinksldjump"/>
                  <a:extLst>
                    <a:ext uri="{FF2B5EF4-FFF2-40B4-BE49-F238E27FC236}">
                      <a16:creationId xmlns:a16="http://schemas.microsoft.com/office/drawing/2014/main" id="{BF0C23FB-BEAB-2CA6-D9F1-E4BBAE0D8800}"/>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911582" y="297424"/>
                  <a:ext cx="1723523" cy="1714500"/>
                </a:xfrm>
                <a:prstGeom prst="rect">
                  <a:avLst/>
                </a:prstGeom>
                <a:ln w="3175">
                  <a:solidFill>
                    <a:prstClr val="ltGray"/>
                  </a:solidFill>
                </a:ln>
              </p:spPr>
            </p:pic>
          </mc:Fallback>
        </mc:AlternateContent>
        <p:grpSp>
          <p:nvGrpSpPr>
            <p:cNvPr id="115" name="Group 114">
              <a:extLst>
                <a:ext uri="{FF2B5EF4-FFF2-40B4-BE49-F238E27FC236}">
                  <a16:creationId xmlns:a16="http://schemas.microsoft.com/office/drawing/2014/main" id="{999227E9-EB21-4059-B513-140E8EB32283}"/>
                </a:ext>
              </a:extLst>
            </p:cNvPr>
            <p:cNvGrpSpPr/>
            <p:nvPr/>
          </p:nvGrpSpPr>
          <p:grpSpPr>
            <a:xfrm>
              <a:off x="5727481" y="96722"/>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40270"/>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03</a:t>
                </a:r>
              </a:p>
            </p:txBody>
          </p:sp>
        </p:grpSp>
      </p:gr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DC19-3F7E-29E0-0C30-4FE4A91A487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8A63FF-C0B5-F41C-E00A-40BDC327249B}"/>
              </a:ext>
            </a:extLst>
          </p:cNvPr>
          <p:cNvSpPr/>
          <p:nvPr/>
        </p:nvSpPr>
        <p:spPr>
          <a:xfrm>
            <a:off x="0" y="0"/>
            <a:ext cx="12202986"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3B9D34-FC91-41A3-AA19-C02A0B409F34}"/>
              </a:ext>
            </a:extLst>
          </p:cNvPr>
          <p:cNvGrpSpPr/>
          <p:nvPr/>
        </p:nvGrpSpPr>
        <p:grpSpPr>
          <a:xfrm>
            <a:off x="11245914" y="2940178"/>
            <a:ext cx="957073" cy="1886304"/>
            <a:chOff x="11129999" y="2337437"/>
            <a:chExt cx="1072986" cy="2176505"/>
          </a:xfrm>
        </p:grpSpPr>
        <p:sp>
          <p:nvSpPr>
            <p:cNvPr id="53" name="TextBox 52">
              <a:extLst>
                <a:ext uri="{FF2B5EF4-FFF2-40B4-BE49-F238E27FC236}">
                  <a16:creationId xmlns:a16="http://schemas.microsoft.com/office/drawing/2014/main" id="{E0E8376D-E14E-E6E3-093E-99D5EE87C385}"/>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B48CAD1C-E595-036E-FFEE-5F879C6D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3" name="ZoneTexte 2">
            <a:extLst>
              <a:ext uri="{FF2B5EF4-FFF2-40B4-BE49-F238E27FC236}">
                <a16:creationId xmlns:a16="http://schemas.microsoft.com/office/drawing/2014/main" id="{C07B23A1-E09E-E18A-2805-4B69FFB71A49}"/>
              </a:ext>
            </a:extLst>
          </p:cNvPr>
          <p:cNvSpPr txBox="1"/>
          <p:nvPr/>
        </p:nvSpPr>
        <p:spPr>
          <a:xfrm>
            <a:off x="2284688" y="571461"/>
            <a:ext cx="9984826" cy="646331"/>
          </a:xfrm>
          <a:prstGeom prst="rect">
            <a:avLst/>
          </a:prstGeom>
          <a:noFill/>
        </p:spPr>
        <p:txBody>
          <a:bodyPr wrap="square" rtlCol="0">
            <a:spAutoFit/>
          </a:bodyPr>
          <a:lstStyle/>
          <a:p>
            <a:r>
              <a:rPr lang="fr-FR" sz="3600" b="1" dirty="0">
                <a:solidFill>
                  <a:schemeClr val="tx1">
                    <a:lumMod val="95000"/>
                    <a:lumOff val="5000"/>
                  </a:schemeClr>
                </a:solidFill>
                <a:effectLst>
                  <a:outerShdw blurRad="38100" dist="38100" dir="2700000" algn="tl">
                    <a:srgbClr val="000000">
                      <a:alpha val="43137"/>
                    </a:srgbClr>
                  </a:outerShdw>
                </a:effectLst>
                <a:latin typeface="Tw Cen MT" panose="020B0602020104020603" pitchFamily="34" charset="0"/>
              </a:rPr>
              <a:t>Conscience et la Confiance en soi </a:t>
            </a:r>
          </a:p>
        </p:txBody>
      </p:sp>
      <p:pic>
        <p:nvPicPr>
          <p:cNvPr id="4" name="Image 3">
            <a:extLst>
              <a:ext uri="{FF2B5EF4-FFF2-40B4-BE49-F238E27FC236}">
                <a16:creationId xmlns:a16="http://schemas.microsoft.com/office/drawing/2014/main" id="{F8A123A8-4ACA-DA10-55A8-E780F1A2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209" y="1822996"/>
            <a:ext cx="3241458" cy="2410400"/>
          </a:xfrm>
          <a:prstGeom prst="rect">
            <a:avLst/>
          </a:prstGeom>
        </p:spPr>
      </p:pic>
      <p:sp>
        <p:nvSpPr>
          <p:cNvPr id="5" name="ZoneTexte 4">
            <a:extLst>
              <a:ext uri="{FF2B5EF4-FFF2-40B4-BE49-F238E27FC236}">
                <a16:creationId xmlns:a16="http://schemas.microsoft.com/office/drawing/2014/main" id="{2C9F491F-1997-E975-9790-D0D0A333142F}"/>
              </a:ext>
            </a:extLst>
          </p:cNvPr>
          <p:cNvSpPr txBox="1"/>
          <p:nvPr/>
        </p:nvSpPr>
        <p:spPr>
          <a:xfrm>
            <a:off x="7400925" y="2190145"/>
            <a:ext cx="3791785" cy="3416320"/>
          </a:xfrm>
          <a:prstGeom prst="rect">
            <a:avLst/>
          </a:prstGeom>
          <a:noFill/>
        </p:spPr>
        <p:txBody>
          <a:bodyPr wrap="square" rtlCol="0">
            <a:spAutoFit/>
          </a:bodyPr>
          <a:lstStyle/>
          <a:p>
            <a:pPr algn="ctr"/>
            <a:r>
              <a:rPr lang="fr-FR" sz="2400" dirty="0">
                <a:ln w="0"/>
                <a:effectLst>
                  <a:outerShdw blurRad="38100" dist="19050" dir="2700000" algn="tl" rotWithShape="0">
                    <a:schemeClr val="dk1">
                      <a:alpha val="40000"/>
                    </a:schemeClr>
                  </a:outerShdw>
                </a:effectLst>
                <a:latin typeface="Tw Cen MT" panose="020B0602020104020603" pitchFamily="34" charset="0"/>
              </a:rPr>
              <a:t>La confiance en soi, c'est croire en sa capacité à surmonter des défis et à atteindre ses objectifs. Elle est essentielle pour prendre des décisions et gérer le stress, ce qui affecte directement nos performances.</a:t>
            </a:r>
          </a:p>
        </p:txBody>
      </p:sp>
      <p:sp>
        <p:nvSpPr>
          <p:cNvPr id="6" name="ZoneTexte 5">
            <a:extLst>
              <a:ext uri="{FF2B5EF4-FFF2-40B4-BE49-F238E27FC236}">
                <a16:creationId xmlns:a16="http://schemas.microsoft.com/office/drawing/2014/main" id="{9683CDE5-2CA4-27B2-4C43-FA9A19EB3B85}"/>
              </a:ext>
            </a:extLst>
          </p:cNvPr>
          <p:cNvSpPr txBox="1"/>
          <p:nvPr/>
        </p:nvSpPr>
        <p:spPr>
          <a:xfrm>
            <a:off x="728802" y="2190145"/>
            <a:ext cx="3824148" cy="3416320"/>
          </a:xfrm>
          <a:prstGeom prst="rect">
            <a:avLst/>
          </a:prstGeom>
          <a:noFill/>
        </p:spPr>
        <p:txBody>
          <a:bodyPr wrap="square" rtlCol="0">
            <a:spAutoFit/>
          </a:bodyPr>
          <a:lstStyle/>
          <a:p>
            <a:pPr marL="0" algn="ctr" rtl="0" eaLnBrk="1" latinLnBrk="0" hangingPunct="1">
              <a:buNone/>
            </a:pPr>
            <a:r>
              <a:rPr lang="fr-FR" sz="2400" kern="1200" dirty="0">
                <a:ln w="0"/>
                <a:effectLst>
                  <a:outerShdw blurRad="38100" dist="19050" dir="2700000" algn="tl" rotWithShape="0">
                    <a:schemeClr val="dk1">
                      <a:alpha val="40000"/>
                    </a:schemeClr>
                  </a:outerShdw>
                </a:effectLst>
                <a:latin typeface="Tw Cen MT" panose="020B0602020104020603" pitchFamily="34" charset="0"/>
              </a:rPr>
              <a:t>La conscience en soi est la capacité de se connaître, de reconnaître ses émotions et ses effets sur les autres.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a:p>
            <a:pPr marL="0" algn="ctr" rtl="0" eaLnBrk="1" latinLnBrk="0" hangingPunct="1"/>
            <a:r>
              <a:rPr lang="fr-FR" sz="2400" kern="1200" dirty="0">
                <a:ln w="0"/>
                <a:effectLst>
                  <a:outerShdw blurRad="38100" dist="19050" dir="2700000" algn="tl" rotWithShape="0">
                    <a:schemeClr val="dk1">
                      <a:alpha val="40000"/>
                    </a:schemeClr>
                  </a:outerShdw>
                </a:effectLst>
                <a:latin typeface="Tw Cen MT" panose="020B0602020104020603" pitchFamily="34" charset="0"/>
              </a:rPr>
              <a:t> Elle est importante pour un leadership efficace, permettant une meilleure gestion des relations interpersonnelles.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p:txBody>
      </p:sp>
      <p:cxnSp>
        <p:nvCxnSpPr>
          <p:cNvPr id="7" name="Connecteur droit avec flèche 18">
            <a:extLst>
              <a:ext uri="{FF2B5EF4-FFF2-40B4-BE49-F238E27FC236}">
                <a16:creationId xmlns:a16="http://schemas.microsoft.com/office/drawing/2014/main" id="{6B3C0DA9-74C9-3357-A493-87C65C98E2CD}"/>
              </a:ext>
            </a:extLst>
          </p:cNvPr>
          <p:cNvCxnSpPr/>
          <p:nvPr/>
        </p:nvCxnSpPr>
        <p:spPr>
          <a:xfrm>
            <a:off x="2828925"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18">
            <a:extLst>
              <a:ext uri="{FF2B5EF4-FFF2-40B4-BE49-F238E27FC236}">
                <a16:creationId xmlns:a16="http://schemas.microsoft.com/office/drawing/2014/main" id="{0DC3A566-F69C-7371-698C-B9246A48BF75}"/>
              </a:ext>
            </a:extLst>
          </p:cNvPr>
          <p:cNvCxnSpPr>
            <a:cxnSpLocks/>
          </p:cNvCxnSpPr>
          <p:nvPr/>
        </p:nvCxnSpPr>
        <p:spPr>
          <a:xfrm rot="10800000" flipV="1">
            <a:off x="8316596"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30F0FAE6-E61E-EC39-DEE3-BB3F0D313AB9}"/>
              </a:ext>
            </a:extLst>
          </p:cNvPr>
          <p:cNvGrpSpPr/>
          <p:nvPr/>
        </p:nvGrpSpPr>
        <p:grpSpPr>
          <a:xfrm>
            <a:off x="4886327" y="5333999"/>
            <a:ext cx="2390774" cy="1119011"/>
            <a:chOff x="4886327" y="5333999"/>
            <a:chExt cx="2390774" cy="1119011"/>
          </a:xfrm>
        </p:grpSpPr>
        <p:sp>
          <p:nvSpPr>
            <p:cNvPr id="10" name="Ellipse 9">
              <a:extLst>
                <a:ext uri="{FF2B5EF4-FFF2-40B4-BE49-F238E27FC236}">
                  <a16:creationId xmlns:a16="http://schemas.microsoft.com/office/drawing/2014/main" id="{991EE92C-7DE2-2A46-53FB-7235E64787D6}"/>
                </a:ext>
              </a:extLst>
            </p:cNvPr>
            <p:cNvSpPr/>
            <p:nvPr/>
          </p:nvSpPr>
          <p:spPr>
            <a:xfrm>
              <a:off x="4886327" y="5333999"/>
              <a:ext cx="2390774" cy="1119011"/>
            </a:xfrm>
            <a:prstGeom prst="ellipse">
              <a:avLst/>
            </a:prstGeom>
            <a:solidFill>
              <a:srgbClr val="924A72"/>
            </a:solidFill>
            <a:ln w="28575">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CC8BE79A-AE42-F2D6-C4C2-2879A0C70CA5}"/>
                </a:ext>
              </a:extLst>
            </p:cNvPr>
            <p:cNvSpPr txBox="1"/>
            <p:nvPr/>
          </p:nvSpPr>
          <p:spPr>
            <a:xfrm>
              <a:off x="5308466" y="5662671"/>
              <a:ext cx="1783661" cy="461665"/>
            </a:xfrm>
            <a:prstGeom prst="rect">
              <a:avLst/>
            </a:prstGeom>
            <a:noFill/>
          </p:spPr>
          <p:txBody>
            <a:bodyPr wrap="square" rtlCol="0">
              <a:spAutoFit/>
            </a:bodyPr>
            <a:lstStyle/>
            <a:p>
              <a:r>
                <a:rPr lang="fr-FR" sz="2400" b="1" dirty="0">
                  <a:solidFill>
                    <a:schemeClr val="bg2"/>
                  </a:solidFill>
                </a:rPr>
                <a:t>Leadership </a:t>
              </a:r>
            </a:p>
          </p:txBody>
        </p:sp>
      </p:grpSp>
      <mc:AlternateContent xmlns:mc="http://schemas.openxmlformats.org/markup-compatibility/2006" xmlns:pslz="http://schemas.microsoft.com/office/powerpoint/2016/slidezoom">
        <mc:Choice Requires="pslz">
          <p:graphicFrame>
            <p:nvGraphicFramePr>
              <p:cNvPr id="12" name="Zoom de diapositive 11">
                <a:extLst>
                  <a:ext uri="{FF2B5EF4-FFF2-40B4-BE49-F238E27FC236}">
                    <a16:creationId xmlns:a16="http://schemas.microsoft.com/office/drawing/2014/main" id="{BE36148F-9C60-A20B-7528-AD5D6ACDBC94}"/>
                  </a:ext>
                </a:extLst>
              </p:cNvPr>
              <p:cNvGraphicFramePr>
                <a:graphicFrameLocks noChangeAspect="1"/>
              </p:cNvGraphicFramePr>
              <p:nvPr>
                <p:extLst>
                  <p:ext uri="{D42A27DB-BD31-4B8C-83A1-F6EECF244321}">
                    <p14:modId xmlns:p14="http://schemas.microsoft.com/office/powerpoint/2010/main" val="1965235221"/>
                  </p:ext>
                </p:extLst>
              </p:nvPr>
            </p:nvGraphicFramePr>
            <p:xfrm>
              <a:off x="4758419" y="5244277"/>
              <a:ext cx="2727434" cy="1298451"/>
            </p:xfrm>
            <a:graphic>
              <a:graphicData uri="http://schemas.microsoft.com/office/powerpoint/2016/slidezoom">
                <pslz:sldZm>
                  <pslz:sldZmObj sldId="274" cId="3781232932">
                    <pslz:zmPr id="{E5AAC081-F050-4040-987F-2D6BC2830C72}" imageType="cover" transitionDur="2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727434" cy="1298451"/>
                        </a:xfrm>
                        <a:prstGeom prst="rect">
                          <a:avLst/>
                        </a:prstGeom>
                        <a:ln w="3175">
                          <a:noFill/>
                        </a:ln>
                      </p166:spPr>
                    </pslz:zmPr>
                  </pslz:sldZmObj>
                </pslz:sldZm>
              </a:graphicData>
            </a:graphic>
          </p:graphicFrame>
        </mc:Choice>
        <mc:Fallback xmlns="">
          <p:pic>
            <p:nvPicPr>
              <p:cNvPr id="12" name="Zoom de diapositive 11">
                <a:extLst>
                  <a:ext uri="{FF2B5EF4-FFF2-40B4-BE49-F238E27FC236}">
                    <a16:creationId xmlns:a16="http://schemas.microsoft.com/office/drawing/2014/main" id="{BE36148F-9C60-A20B-7528-AD5D6ACDBC9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758419" y="5244277"/>
                <a:ext cx="2727434" cy="129845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D69B20F8-F32F-CC85-C3ED-68F76B86357B}"/>
                  </a:ext>
                </a:extLst>
              </p:cNvPr>
              <p:cNvGraphicFramePr>
                <a:graphicFrameLocks noChangeAspect="1"/>
              </p:cNvGraphicFramePr>
              <p:nvPr>
                <p:extLst>
                  <p:ext uri="{D42A27DB-BD31-4B8C-83A1-F6EECF244321}">
                    <p14:modId xmlns:p14="http://schemas.microsoft.com/office/powerpoint/2010/main" val="2900979269"/>
                  </p:ext>
                </p:extLst>
              </p:nvPr>
            </p:nvGraphicFramePr>
            <p:xfrm>
              <a:off x="4591052" y="5086156"/>
              <a:ext cx="3048000" cy="1448187"/>
            </p:xfrm>
            <a:graphic>
              <a:graphicData uri="http://schemas.microsoft.com/office/powerpoint/2016/slidezoom">
                <pslz:sldZm>
                  <pslz:sldZmObj sldId="275" cId="4268605932">
                    <pslz:zmPr id="{7486AB44-D53E-49DC-A40E-8A90DC24A13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48187"/>
                        </a:xfrm>
                        <a:prstGeom prst="rect">
                          <a:avLst/>
                        </a:prstGeom>
                        <a:ln w="3175">
                          <a:solidFill>
                            <a:prstClr val="ltGray"/>
                          </a:solidFill>
                        </a:ln>
                      </p166:spPr>
                    </pslz:zmPr>
                  </pslz:sldZmObj>
                </pslz:sldZm>
              </a:graphicData>
            </a:graphic>
          </p:graphicFrame>
        </mc:Choice>
        <mc:Fallback xmlns="">
          <p:pic>
            <p:nvPicPr>
              <p:cNvPr id="15" name="Zoom de diapositive 14">
                <a:hlinkClick r:id="rId7" action="ppaction://hlinksldjump"/>
                <a:extLst>
                  <a:ext uri="{FF2B5EF4-FFF2-40B4-BE49-F238E27FC236}">
                    <a16:creationId xmlns:a16="http://schemas.microsoft.com/office/drawing/2014/main" id="{D69B20F8-F32F-CC85-C3ED-68F76B86357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591052" y="5086156"/>
                <a:ext cx="3048000" cy="1448187"/>
              </a:xfrm>
              <a:prstGeom prst="rect">
                <a:avLst/>
              </a:prstGeom>
              <a:ln w="3175">
                <a:solidFill>
                  <a:prstClr val="ltGray"/>
                </a:solidFill>
              </a:ln>
            </p:spPr>
          </p:pic>
        </mc:Fallback>
      </mc:AlternateContent>
    </p:spTree>
    <p:extLst>
      <p:ext uri="{BB962C8B-B14F-4D97-AF65-F5344CB8AC3E}">
        <p14:creationId xmlns:p14="http://schemas.microsoft.com/office/powerpoint/2010/main" val="3063443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79057-07F2-1DFC-6109-70E1FF8CD09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4A097B6-7347-1B63-E5A2-9E7866754D6B}"/>
              </a:ext>
            </a:extLst>
          </p:cNvPr>
          <p:cNvSpPr/>
          <p:nvPr/>
        </p:nvSpPr>
        <p:spPr>
          <a:xfrm>
            <a:off x="0" y="0"/>
            <a:ext cx="12192000"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me 13">
            <a:extLst>
              <a:ext uri="{FF2B5EF4-FFF2-40B4-BE49-F238E27FC236}">
                <a16:creationId xmlns:a16="http://schemas.microsoft.com/office/drawing/2014/main" id="{C98EF09D-3A16-AC30-4B95-0E872617113A}"/>
              </a:ext>
            </a:extLst>
          </p:cNvPr>
          <p:cNvGraphicFramePr/>
          <p:nvPr>
            <p:extLst>
              <p:ext uri="{D42A27DB-BD31-4B8C-83A1-F6EECF244321}">
                <p14:modId xmlns:p14="http://schemas.microsoft.com/office/powerpoint/2010/main" val="3501430341"/>
              </p:ext>
            </p:extLst>
          </p:nvPr>
        </p:nvGraphicFramePr>
        <p:xfrm>
          <a:off x="704850" y="313641"/>
          <a:ext cx="1038417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ZoneTexte 14">
            <a:extLst>
              <a:ext uri="{FF2B5EF4-FFF2-40B4-BE49-F238E27FC236}">
                <a16:creationId xmlns:a16="http://schemas.microsoft.com/office/drawing/2014/main" id="{9692871D-EB60-62B5-36ED-88CD1590B719}"/>
              </a:ext>
            </a:extLst>
          </p:cNvPr>
          <p:cNvSpPr txBox="1"/>
          <p:nvPr/>
        </p:nvSpPr>
        <p:spPr>
          <a:xfrm>
            <a:off x="1695932" y="2234579"/>
            <a:ext cx="5981700" cy="1446550"/>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confiance en soi permet aux leaders de prendre des décisions audacieuses et d’assumer des risques. Les leaders confiants sont perçus  comme des modèles et encouragent la collaboration au sein de l’équipe </a:t>
            </a:r>
          </a:p>
        </p:txBody>
      </p:sp>
      <p:graphicFrame>
        <p:nvGraphicFramePr>
          <p:cNvPr id="16" name="Diagramme 15">
            <a:extLst>
              <a:ext uri="{FF2B5EF4-FFF2-40B4-BE49-F238E27FC236}">
                <a16:creationId xmlns:a16="http://schemas.microsoft.com/office/drawing/2014/main" id="{FC16E6CA-9F82-2E1A-944D-559ACD41D73B}"/>
              </a:ext>
            </a:extLst>
          </p:cNvPr>
          <p:cNvGraphicFramePr/>
          <p:nvPr>
            <p:extLst>
              <p:ext uri="{D42A27DB-BD31-4B8C-83A1-F6EECF244321}">
                <p14:modId xmlns:p14="http://schemas.microsoft.com/office/powerpoint/2010/main" val="4023552302"/>
              </p:ext>
            </p:extLst>
          </p:nvPr>
        </p:nvGraphicFramePr>
        <p:xfrm>
          <a:off x="1807821" y="2957854"/>
          <a:ext cx="10384179"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ZoneTexte 16">
            <a:extLst>
              <a:ext uri="{FF2B5EF4-FFF2-40B4-BE49-F238E27FC236}">
                <a16:creationId xmlns:a16="http://schemas.microsoft.com/office/drawing/2014/main" id="{F9A5EEAD-73FA-C0EE-3B4C-25243E957FA1}"/>
              </a:ext>
            </a:extLst>
          </p:cNvPr>
          <p:cNvSpPr txBox="1"/>
          <p:nvPr/>
        </p:nvSpPr>
        <p:spPr>
          <a:xfrm>
            <a:off x="5154756" y="4396562"/>
            <a:ext cx="5981700" cy="1754326"/>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conscience en soi aide les leaders a comprendre leurs forces et faiblesses, ce qui favorisent un leadership authentique. Cette introspection  permet d’adapter son style de leadership aux besoins de l’équipe.</a:t>
            </a:r>
          </a:p>
        </p:txBody>
      </p:sp>
      <p:sp>
        <p:nvSpPr>
          <p:cNvPr id="18" name="ZoneTexte 17">
            <a:extLst>
              <a:ext uri="{FF2B5EF4-FFF2-40B4-BE49-F238E27FC236}">
                <a16:creationId xmlns:a16="http://schemas.microsoft.com/office/drawing/2014/main" id="{08748B4E-89B0-2C6C-38B7-3A0C087A28E1}"/>
              </a:ext>
            </a:extLst>
          </p:cNvPr>
          <p:cNvSpPr txBox="1"/>
          <p:nvPr/>
        </p:nvSpPr>
        <p:spPr>
          <a:xfrm>
            <a:off x="561975" y="248900"/>
            <a:ext cx="10925175" cy="14465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400" b="1" dirty="0">
                <a:effectLst>
                  <a:outerShdw blurRad="38100" dist="38100" dir="2700000" algn="tl">
                    <a:srgbClr val="000000">
                      <a:alpha val="43137"/>
                    </a:srgbClr>
                  </a:outerShdw>
                </a:effectLst>
                <a:latin typeface="Tw Cen MT" panose="020B0602020104020603" pitchFamily="34" charset="0"/>
              </a:rPr>
              <a:t>Rôle de la conscience et la confiance en soi dans le leadership </a:t>
            </a:r>
          </a:p>
        </p:txBody>
      </p:sp>
    </p:spTree>
    <p:extLst>
      <p:ext uri="{BB962C8B-B14F-4D97-AF65-F5344CB8AC3E}">
        <p14:creationId xmlns:p14="http://schemas.microsoft.com/office/powerpoint/2010/main" val="42686059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2" name="Zoom de diapositive 21">
                <a:extLst>
                  <a:ext uri="{FF2B5EF4-FFF2-40B4-BE49-F238E27FC236}">
                    <a16:creationId xmlns:a16="http://schemas.microsoft.com/office/drawing/2014/main" id="{9755945A-9A3B-DA43-74DC-31F93056A044}"/>
                  </a:ext>
                </a:extLst>
              </p:cNvPr>
              <p:cNvGraphicFramePr>
                <a:graphicFrameLocks noChangeAspect="1"/>
              </p:cNvGraphicFramePr>
              <p:nvPr>
                <p:extLst>
                  <p:ext uri="{D42A27DB-BD31-4B8C-83A1-F6EECF244321}">
                    <p14:modId xmlns:p14="http://schemas.microsoft.com/office/powerpoint/2010/main" val="2853239200"/>
                  </p:ext>
                </p:extLst>
              </p:nvPr>
            </p:nvGraphicFramePr>
            <p:xfrm>
              <a:off x="3430956" y="0"/>
              <a:ext cx="5330087" cy="5324763"/>
            </p:xfrm>
            <a:graphic>
              <a:graphicData uri="http://schemas.microsoft.com/office/powerpoint/2016/slidezoom">
                <pslz:sldZm>
                  <pslz:sldZmObj sldId="277" cId="4225280473">
                    <pslz:zmPr id="{6864E7DA-8F3D-40FF-98A9-61DD090492BD}"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30087" cy="5324763"/>
                        </a:xfrm>
                        <a:prstGeom prst="rect">
                          <a:avLst/>
                        </a:prstGeom>
                        <a:ln w="3175">
                          <a:noFill/>
                        </a:ln>
                      </p166:spPr>
                    </pslz:zmPr>
                  </pslz:sldZmObj>
                </pslz:sldZm>
              </a:graphicData>
            </a:graphic>
          </p:graphicFrame>
        </mc:Choice>
        <mc:Fallback xmlns="">
          <p:pic>
            <p:nvPicPr>
              <p:cNvPr id="22" name="Zoom de diapositive 21">
                <a:hlinkClick r:id="rId3" action="ppaction://hlinksldjump"/>
                <a:extLst>
                  <a:ext uri="{FF2B5EF4-FFF2-40B4-BE49-F238E27FC236}">
                    <a16:creationId xmlns:a16="http://schemas.microsoft.com/office/drawing/2014/main" id="{9755945A-9A3B-DA43-74DC-31F93056A04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30956" y="0"/>
                <a:ext cx="5330087" cy="5324763"/>
              </a:xfrm>
              <a:prstGeom prst="rect">
                <a:avLst/>
              </a:prstGeom>
              <a:ln w="3175">
                <a:noFill/>
              </a:ln>
            </p:spPr>
          </p:pic>
        </mc:Fallback>
      </mc:AlternateContent>
      <p:sp>
        <p:nvSpPr>
          <p:cNvPr id="23" name="ZoneTexte 22">
            <a:extLst>
              <a:ext uri="{FF2B5EF4-FFF2-40B4-BE49-F238E27FC236}">
                <a16:creationId xmlns:a16="http://schemas.microsoft.com/office/drawing/2014/main" id="{171E9C18-8C3E-9DD5-4BA1-26617C26A274}"/>
              </a:ext>
            </a:extLst>
          </p:cNvPr>
          <p:cNvSpPr txBox="1"/>
          <p:nvPr/>
        </p:nvSpPr>
        <p:spPr>
          <a:xfrm>
            <a:off x="3326523" y="5324763"/>
            <a:ext cx="5538952" cy="646331"/>
          </a:xfrm>
          <a:prstGeom prst="rect">
            <a:avLst/>
          </a:prstGeom>
          <a:noFill/>
        </p:spPr>
        <p:txBody>
          <a:bodyPr wrap="none" rtlCol="0">
            <a:spAutoFit/>
          </a:bodyPr>
          <a:lstStyle/>
          <a:p>
            <a:r>
              <a:rPr lang="fr-FR" sz="3600" dirty="0">
                <a:latin typeface="Arial Black" panose="020B0A04020102020204" pitchFamily="34" charset="0"/>
              </a:rPr>
              <a:t>LA COMMUNICATION</a:t>
            </a:r>
          </a:p>
        </p:txBody>
      </p:sp>
    </p:spTree>
    <p:extLst>
      <p:ext uri="{BB962C8B-B14F-4D97-AF65-F5344CB8AC3E}">
        <p14:creationId xmlns:p14="http://schemas.microsoft.com/office/powerpoint/2010/main" val="4126735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Zoom de diapositive 15">
                <a:extLst>
                  <a:ext uri="{FF2B5EF4-FFF2-40B4-BE49-F238E27FC236}">
                    <a16:creationId xmlns:a16="http://schemas.microsoft.com/office/drawing/2014/main" id="{1E5D6BF5-6C64-F073-EDB4-EC5DFC062161}"/>
                  </a:ext>
                </a:extLst>
              </p:cNvPr>
              <p:cNvGraphicFramePr>
                <a:graphicFrameLocks noChangeAspect="1"/>
              </p:cNvGraphicFramePr>
              <p:nvPr>
                <p:extLst>
                  <p:ext uri="{D42A27DB-BD31-4B8C-83A1-F6EECF244321}">
                    <p14:modId xmlns:p14="http://schemas.microsoft.com/office/powerpoint/2010/main" val="949191075"/>
                  </p:ext>
                </p:extLst>
              </p:nvPr>
            </p:nvGraphicFramePr>
            <p:xfrm>
              <a:off x="3440596" y="0"/>
              <a:ext cx="5310808" cy="5310808"/>
            </p:xfrm>
            <a:graphic>
              <a:graphicData uri="http://schemas.microsoft.com/office/powerpoint/2016/slidezoom">
                <pslz:sldZm>
                  <pslz:sldZmObj sldId="278" cId="1080375443">
                    <pslz:zmPr id="{F76DFBD5-3990-48C3-AC5D-8040DAFEBBF6}"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10808" cy="5310808"/>
                        </a:xfrm>
                        <a:prstGeom prst="rect">
                          <a:avLst/>
                        </a:prstGeom>
                        <a:ln w="3175">
                          <a:noFill/>
                        </a:ln>
                      </p166:spPr>
                    </pslz:zmPr>
                  </pslz:sldZmObj>
                </pslz:sldZm>
              </a:graphicData>
            </a:graphic>
          </p:graphicFrame>
        </mc:Choice>
        <mc:Fallback xmlns="">
          <p:pic>
            <p:nvPicPr>
              <p:cNvPr id="16" name="Zoom de diapositive 15">
                <a:hlinkClick r:id="rId3" action="ppaction://hlinksldjump"/>
                <a:extLst>
                  <a:ext uri="{FF2B5EF4-FFF2-40B4-BE49-F238E27FC236}">
                    <a16:creationId xmlns:a16="http://schemas.microsoft.com/office/drawing/2014/main" id="{1E5D6BF5-6C64-F073-EDB4-EC5DFC062161}"/>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40596" y="0"/>
                <a:ext cx="5310808" cy="5310808"/>
              </a:xfrm>
              <a:prstGeom prst="rect">
                <a:avLst/>
              </a:prstGeom>
              <a:ln w="3175">
                <a:noFill/>
              </a:ln>
            </p:spPr>
          </p:pic>
        </mc:Fallback>
      </mc:AlternateContent>
      <p:sp>
        <p:nvSpPr>
          <p:cNvPr id="17" name="ZoneTexte 16">
            <a:extLst>
              <a:ext uri="{FF2B5EF4-FFF2-40B4-BE49-F238E27FC236}">
                <a16:creationId xmlns:a16="http://schemas.microsoft.com/office/drawing/2014/main" id="{706CAA42-CE30-7FE3-D8D5-4B9DB54E2412}"/>
              </a:ext>
            </a:extLst>
          </p:cNvPr>
          <p:cNvSpPr txBox="1"/>
          <p:nvPr/>
        </p:nvSpPr>
        <p:spPr>
          <a:xfrm>
            <a:off x="3627782" y="5625547"/>
            <a:ext cx="4006803" cy="584775"/>
          </a:xfrm>
          <a:prstGeom prst="rect">
            <a:avLst/>
          </a:prstGeom>
          <a:noFill/>
        </p:spPr>
        <p:txBody>
          <a:bodyPr wrap="none" rtlCol="0">
            <a:spAutoFit/>
          </a:bodyPr>
          <a:lstStyle/>
          <a:p>
            <a:r>
              <a:rPr lang="fr-FR" sz="3200" dirty="0">
                <a:latin typeface="Arial Black" panose="020B0A04020102020204" pitchFamily="34" charset="0"/>
              </a:rPr>
              <a:t>L’EOUTE ACTIVE</a:t>
            </a:r>
          </a:p>
        </p:txBody>
      </p:sp>
    </p:spTree>
    <p:extLst>
      <p:ext uri="{BB962C8B-B14F-4D97-AF65-F5344CB8AC3E}">
        <p14:creationId xmlns:p14="http://schemas.microsoft.com/office/powerpoint/2010/main" val="422528047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1778</TotalTime>
  <Words>919</Words>
  <Application>Microsoft Office PowerPoint</Application>
  <PresentationFormat>Widescreen</PresentationFormat>
  <Paragraphs>179</Paragraphs>
  <Slides>29</Slides>
  <Notes>11</Notes>
  <HiddenSlides>0</HiddenSlides>
  <MMClips>1</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29</vt:i4>
      </vt:variant>
    </vt:vector>
  </HeadingPairs>
  <TitlesOfParts>
    <vt:vector size="54" baseType="lpstr">
      <vt:lpstr>Aptos</vt:lpstr>
      <vt:lpstr>Aptos Display</vt:lpstr>
      <vt:lpstr>Arial</vt:lpstr>
      <vt:lpstr>Arial Black</vt:lpstr>
      <vt:lpstr>Bahnschrift SemiBold</vt:lpstr>
      <vt:lpstr>Bookman Old Style</vt:lpstr>
      <vt:lpstr>Calibri</vt:lpstr>
      <vt:lpstr>Calibri Light</vt:lpstr>
      <vt:lpstr>Courier New</vt:lpstr>
      <vt:lpstr>Eastman Trial Medium</vt:lpstr>
      <vt:lpstr>Fave Casual Script Pro</vt:lpstr>
      <vt:lpstr>Fave Condensed Two Pro</vt:lpstr>
      <vt:lpstr>Fave Script Pro</vt:lpstr>
      <vt:lpstr>Futura</vt:lpstr>
      <vt:lpstr>Futura Bk BT</vt:lpstr>
      <vt:lpstr>Futura XBlkCnIt BT</vt:lpstr>
      <vt:lpstr>Gelasio</vt:lpstr>
      <vt:lpstr>Inter</vt:lpstr>
      <vt:lpstr>Jumbled</vt:lpstr>
      <vt:lpstr>Lobster 1.4</vt:lpstr>
      <vt:lpstr>Segoe UI Black</vt:lpstr>
      <vt:lpstr>Times New Roman</vt:lpstr>
      <vt:lpstr>Tw Cen MT</vt:lpstr>
      <vt:lpstr>Unispace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Amine Eljohri</cp:lastModifiedBy>
  <cp:revision>31</cp:revision>
  <dcterms:created xsi:type="dcterms:W3CDTF">2017-01-05T13:17:27Z</dcterms:created>
  <dcterms:modified xsi:type="dcterms:W3CDTF">2025-03-29T23:04:56Z</dcterms:modified>
</cp:coreProperties>
</file>